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9"/>
  </p:notesMasterIdLst>
  <p:handoutMasterIdLst>
    <p:handoutMasterId r:id="rId20"/>
  </p:handoutMasterIdLst>
  <p:sldIdLst>
    <p:sldId id="292" r:id="rId2"/>
    <p:sldId id="413" r:id="rId3"/>
    <p:sldId id="412" r:id="rId4"/>
    <p:sldId id="422" r:id="rId5"/>
    <p:sldId id="423" r:id="rId6"/>
    <p:sldId id="409" r:id="rId7"/>
    <p:sldId id="408" r:id="rId8"/>
    <p:sldId id="417" r:id="rId9"/>
    <p:sldId id="428" r:id="rId10"/>
    <p:sldId id="426" r:id="rId11"/>
    <p:sldId id="424" r:id="rId12"/>
    <p:sldId id="425" r:id="rId13"/>
    <p:sldId id="427" r:id="rId14"/>
    <p:sldId id="418" r:id="rId15"/>
    <p:sldId id="419" r:id="rId16"/>
    <p:sldId id="421" r:id="rId17"/>
    <p:sldId id="429" r:id="rId18"/>
  </p:sldIdLst>
  <p:sldSz cx="12192000" cy="6858000"/>
  <p:notesSz cx="6797675" cy="9926638"/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61" userDrawn="1">
          <p15:clr>
            <a:srgbClr val="A4A3A4"/>
          </p15:clr>
        </p15:guide>
        <p15:guide id="2" pos="72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023"/>
    <a:srgbClr val="727879"/>
    <a:srgbClr val="006AB3"/>
    <a:srgbClr val="00305E"/>
    <a:srgbClr val="007D40"/>
    <a:srgbClr val="099120"/>
    <a:srgbClr val="2CA214"/>
    <a:srgbClr val="0E9A0F"/>
    <a:srgbClr val="D9D9D9"/>
    <a:srgbClr val="048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20" y="-240"/>
      </p:cViewPr>
      <p:guideLst>
        <p:guide orient="horz" pos="3861"/>
        <p:guide pos="72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978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FEA81-78EF-4AFD-829A-6B7A060DDAA8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B7BECD7-4FCD-4CE7-8A38-BE59CD328A42}">
      <dgm:prSet phldrT="[Text]"/>
      <dgm:spPr>
        <a:solidFill>
          <a:srgbClr val="50841A"/>
        </a:solidFill>
        <a:ln>
          <a:noFill/>
        </a:ln>
      </dgm:spPr>
      <dgm:t>
        <a:bodyPr/>
        <a:lstStyle/>
        <a:p>
          <a:r>
            <a:rPr lang="de-DE" dirty="0">
              <a:solidFill>
                <a:srgbClr val="50841A"/>
              </a:solidFill>
            </a:rPr>
            <a:t> </a:t>
          </a:r>
        </a:p>
      </dgm:t>
    </dgm:pt>
    <dgm:pt modelId="{70BF4F98-CE2F-4311-B324-3E84A854B327}" type="parTrans" cxnId="{1E74C50E-E184-4DFD-9634-9B1304FB6EBA}">
      <dgm:prSet/>
      <dgm:spPr/>
      <dgm:t>
        <a:bodyPr/>
        <a:lstStyle/>
        <a:p>
          <a:endParaRPr lang="de-DE"/>
        </a:p>
      </dgm:t>
    </dgm:pt>
    <dgm:pt modelId="{CEC2D9B9-3724-4A78-9433-AE28B90A8751}" type="sibTrans" cxnId="{1E74C50E-E184-4DFD-9634-9B1304FB6EBA}">
      <dgm:prSet/>
      <dgm:spPr/>
      <dgm:t>
        <a:bodyPr/>
        <a:lstStyle/>
        <a:p>
          <a:endParaRPr lang="de-DE"/>
        </a:p>
      </dgm:t>
    </dgm:pt>
    <dgm:pt modelId="{D12C80C4-F4C9-46C2-AD7A-CC2C6C37F99B}">
      <dgm:prSet phldrT="[Text]"/>
      <dgm:spPr>
        <a:solidFill>
          <a:srgbClr val="A6E169"/>
        </a:solidFill>
        <a:ln>
          <a:noFill/>
        </a:ln>
      </dgm:spPr>
      <dgm:t>
        <a:bodyPr/>
        <a:lstStyle/>
        <a:p>
          <a:endParaRPr lang="de-DE" dirty="0"/>
        </a:p>
      </dgm:t>
    </dgm:pt>
    <dgm:pt modelId="{3C8544F8-7ECB-4648-8C26-7E51155D98DA}" type="parTrans" cxnId="{94DF9DD7-7D0F-46E6-AA8A-4AF06915B47B}">
      <dgm:prSet/>
      <dgm:spPr/>
      <dgm:t>
        <a:bodyPr/>
        <a:lstStyle/>
        <a:p>
          <a:endParaRPr lang="de-DE"/>
        </a:p>
      </dgm:t>
    </dgm:pt>
    <dgm:pt modelId="{7AB43315-FFF5-4706-AE56-A1E0915AE5D2}" type="sibTrans" cxnId="{94DF9DD7-7D0F-46E6-AA8A-4AF06915B47B}">
      <dgm:prSet/>
      <dgm:spPr/>
      <dgm:t>
        <a:bodyPr/>
        <a:lstStyle/>
        <a:p>
          <a:endParaRPr lang="de-DE"/>
        </a:p>
      </dgm:t>
    </dgm:pt>
    <dgm:pt modelId="{09FAB2C9-D60F-4947-BB21-BB9ECC3714AB}">
      <dgm:prSet/>
      <dgm:spPr>
        <a:solidFill>
          <a:srgbClr val="50841A"/>
        </a:solidFill>
        <a:ln>
          <a:noFill/>
        </a:ln>
      </dgm:spPr>
      <dgm:t>
        <a:bodyPr/>
        <a:lstStyle/>
        <a:p>
          <a:endParaRPr lang="de-DE">
            <a:solidFill>
              <a:srgbClr val="50841A"/>
            </a:solidFill>
          </a:endParaRPr>
        </a:p>
      </dgm:t>
    </dgm:pt>
    <dgm:pt modelId="{2FB2B52F-07A2-40E9-88B3-2CC52082827E}" type="parTrans" cxnId="{3B7DFF17-62C8-445D-A267-8885738C29A6}">
      <dgm:prSet/>
      <dgm:spPr/>
      <dgm:t>
        <a:bodyPr/>
        <a:lstStyle/>
        <a:p>
          <a:endParaRPr lang="de-DE"/>
        </a:p>
      </dgm:t>
    </dgm:pt>
    <dgm:pt modelId="{9492655A-B116-4566-8BBD-D7FA9F3E5F47}" type="sibTrans" cxnId="{3B7DFF17-62C8-445D-A267-8885738C29A6}">
      <dgm:prSet/>
      <dgm:spPr/>
      <dgm:t>
        <a:bodyPr/>
        <a:lstStyle/>
        <a:p>
          <a:endParaRPr lang="de-DE"/>
        </a:p>
      </dgm:t>
    </dgm:pt>
    <dgm:pt modelId="{C90CDADE-6780-461C-9361-6BE65D2A0504}">
      <dgm:prSet/>
      <dgm:spPr>
        <a:solidFill>
          <a:srgbClr val="6AB023"/>
        </a:solidFill>
        <a:ln>
          <a:noFill/>
        </a:ln>
      </dgm:spPr>
      <dgm:t>
        <a:bodyPr/>
        <a:lstStyle/>
        <a:p>
          <a:endParaRPr lang="de-DE"/>
        </a:p>
      </dgm:t>
    </dgm:pt>
    <dgm:pt modelId="{62CBD322-A71E-4E71-A34C-8140F8106D96}" type="parTrans" cxnId="{ABF52EE3-87E2-43DF-9275-21048083C241}">
      <dgm:prSet/>
      <dgm:spPr/>
      <dgm:t>
        <a:bodyPr/>
        <a:lstStyle/>
        <a:p>
          <a:endParaRPr lang="de-DE"/>
        </a:p>
      </dgm:t>
    </dgm:pt>
    <dgm:pt modelId="{2530FFF3-F96C-44BE-A810-E16B754792BD}" type="sibTrans" cxnId="{ABF52EE3-87E2-43DF-9275-21048083C241}">
      <dgm:prSet/>
      <dgm:spPr/>
      <dgm:t>
        <a:bodyPr/>
        <a:lstStyle/>
        <a:p>
          <a:endParaRPr lang="de-DE"/>
        </a:p>
      </dgm:t>
    </dgm:pt>
    <dgm:pt modelId="{E592E43A-BF33-4431-A7B3-3AD1D125C77B}">
      <dgm:prSet/>
      <dgm:spPr>
        <a:solidFill>
          <a:srgbClr val="6AB023"/>
        </a:solidFill>
        <a:ln>
          <a:noFill/>
        </a:ln>
      </dgm:spPr>
      <dgm:t>
        <a:bodyPr/>
        <a:lstStyle/>
        <a:p>
          <a:endParaRPr lang="de-DE"/>
        </a:p>
      </dgm:t>
    </dgm:pt>
    <dgm:pt modelId="{C63F523A-21DB-4597-B56B-437D31BF50A1}" type="parTrans" cxnId="{A91B68AB-76D0-402F-B14E-C75579ACE6CD}">
      <dgm:prSet/>
      <dgm:spPr/>
      <dgm:t>
        <a:bodyPr/>
        <a:lstStyle/>
        <a:p>
          <a:endParaRPr lang="de-DE"/>
        </a:p>
      </dgm:t>
    </dgm:pt>
    <dgm:pt modelId="{B5A198DD-931D-4887-AED8-12AA041757E9}" type="sibTrans" cxnId="{A91B68AB-76D0-402F-B14E-C75579ACE6CD}">
      <dgm:prSet/>
      <dgm:spPr/>
      <dgm:t>
        <a:bodyPr/>
        <a:lstStyle/>
        <a:p>
          <a:endParaRPr lang="de-DE"/>
        </a:p>
      </dgm:t>
    </dgm:pt>
    <dgm:pt modelId="{78C53C73-D10D-4962-A256-5AC169228AE6}">
      <dgm:prSet/>
      <dgm:spPr>
        <a:solidFill>
          <a:srgbClr val="A6E169"/>
        </a:solidFill>
        <a:ln>
          <a:noFill/>
        </a:ln>
      </dgm:spPr>
      <dgm:t>
        <a:bodyPr/>
        <a:lstStyle/>
        <a:p>
          <a:endParaRPr lang="de-DE" dirty="0"/>
        </a:p>
      </dgm:t>
    </dgm:pt>
    <dgm:pt modelId="{C4ED3DEE-CA04-49E2-B4F4-AB9197DEF821}" type="parTrans" cxnId="{01E5B045-B554-402E-A030-C545E984D09C}">
      <dgm:prSet/>
      <dgm:spPr/>
      <dgm:t>
        <a:bodyPr/>
        <a:lstStyle/>
        <a:p>
          <a:endParaRPr lang="de-DE"/>
        </a:p>
      </dgm:t>
    </dgm:pt>
    <dgm:pt modelId="{F2697FC3-3716-4462-8BA0-1A4212F12D84}" type="sibTrans" cxnId="{01E5B045-B554-402E-A030-C545E984D09C}">
      <dgm:prSet/>
      <dgm:spPr/>
      <dgm:t>
        <a:bodyPr/>
        <a:lstStyle/>
        <a:p>
          <a:endParaRPr lang="de-DE"/>
        </a:p>
      </dgm:t>
    </dgm:pt>
    <dgm:pt modelId="{8AB70585-6891-4AC8-97DC-DF5AB7B1DA71}">
      <dgm:prSet/>
      <dgm:spPr>
        <a:solidFill>
          <a:srgbClr val="A6E169"/>
        </a:solidFill>
        <a:ln>
          <a:noFill/>
        </a:ln>
      </dgm:spPr>
      <dgm:t>
        <a:bodyPr/>
        <a:lstStyle/>
        <a:p>
          <a:endParaRPr lang="de-DE" dirty="0"/>
        </a:p>
      </dgm:t>
    </dgm:pt>
    <dgm:pt modelId="{75630F9A-BA0C-4380-9ADA-F334CA614337}" type="parTrans" cxnId="{B83EB170-DFD1-4F0E-922B-2D20693DF46B}">
      <dgm:prSet/>
      <dgm:spPr/>
      <dgm:t>
        <a:bodyPr/>
        <a:lstStyle/>
        <a:p>
          <a:endParaRPr lang="de-DE"/>
        </a:p>
      </dgm:t>
    </dgm:pt>
    <dgm:pt modelId="{A17FF23E-669B-434B-A7FD-35CEB890F4F5}" type="sibTrans" cxnId="{B83EB170-DFD1-4F0E-922B-2D20693DF46B}">
      <dgm:prSet/>
      <dgm:spPr/>
      <dgm:t>
        <a:bodyPr/>
        <a:lstStyle/>
        <a:p>
          <a:endParaRPr lang="de-DE"/>
        </a:p>
      </dgm:t>
    </dgm:pt>
    <dgm:pt modelId="{82443070-A589-42B5-B816-356C74E2D34A}">
      <dgm:prSet/>
      <dgm:spPr>
        <a:solidFill>
          <a:srgbClr val="A6E169"/>
        </a:solidFill>
        <a:ln>
          <a:noFill/>
        </a:ln>
      </dgm:spPr>
      <dgm:t>
        <a:bodyPr/>
        <a:lstStyle/>
        <a:p>
          <a:endParaRPr lang="de-DE" dirty="0"/>
        </a:p>
      </dgm:t>
    </dgm:pt>
    <dgm:pt modelId="{55788CD5-DBE3-46C5-9DAB-A9D4917F1565}" type="parTrans" cxnId="{52E88121-8A68-4476-A267-2F28AA7B04F1}">
      <dgm:prSet/>
      <dgm:spPr/>
      <dgm:t>
        <a:bodyPr/>
        <a:lstStyle/>
        <a:p>
          <a:endParaRPr lang="de-DE"/>
        </a:p>
      </dgm:t>
    </dgm:pt>
    <dgm:pt modelId="{58A08AD8-05BF-441B-8ADB-A1E8041758BF}" type="sibTrans" cxnId="{52E88121-8A68-4476-A267-2F28AA7B04F1}">
      <dgm:prSet/>
      <dgm:spPr/>
      <dgm:t>
        <a:bodyPr/>
        <a:lstStyle/>
        <a:p>
          <a:endParaRPr lang="de-DE"/>
        </a:p>
      </dgm:t>
    </dgm:pt>
    <dgm:pt modelId="{88B15736-3EB5-4542-9548-A1F66307F91C}" type="pres">
      <dgm:prSet presAssocID="{B79FEA81-78EF-4AFD-829A-6B7A060DDA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C70C76F-2AD2-4B75-B7AE-465DB46F7922}" type="pres">
      <dgm:prSet presAssocID="{9B7BECD7-4FCD-4CE7-8A38-BE59CD328A42}" presName="composite" presStyleCnt="0"/>
      <dgm:spPr/>
    </dgm:pt>
    <dgm:pt modelId="{A6C684D6-BE22-43FF-9B1E-ABEABD49B95C}" type="pres">
      <dgm:prSet presAssocID="{9B7BECD7-4FCD-4CE7-8A38-BE59CD328A42}" presName="imagSh" presStyleLbl="bgImgPlace1" presStyleIdx="0" presStyleCnt="8"/>
      <dgm:spPr>
        <a:ln>
          <a:noFill/>
        </a:ln>
      </dgm:spPr>
    </dgm:pt>
    <dgm:pt modelId="{2CED80A0-2C05-4352-A779-4D820D980606}" type="pres">
      <dgm:prSet presAssocID="{9B7BECD7-4FCD-4CE7-8A38-BE59CD328A42}" presName="txNode" presStyleLbl="node1" presStyleIdx="0" presStyleCnt="8" custScaleY="487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6D862E2-4AFA-446B-8E9F-A441E36C4EE8}" type="pres">
      <dgm:prSet presAssocID="{CEC2D9B9-3724-4A78-9433-AE28B90A8751}" presName="sibTrans" presStyleLbl="sibTrans2D1" presStyleIdx="0" presStyleCnt="7"/>
      <dgm:spPr/>
      <dgm:t>
        <a:bodyPr/>
        <a:lstStyle/>
        <a:p>
          <a:endParaRPr lang="de-DE"/>
        </a:p>
      </dgm:t>
    </dgm:pt>
    <dgm:pt modelId="{7D418853-A814-4FAD-88E3-5310F0C29536}" type="pres">
      <dgm:prSet presAssocID="{CEC2D9B9-3724-4A78-9433-AE28B90A8751}" presName="connTx" presStyleLbl="sibTrans2D1" presStyleIdx="0" presStyleCnt="7"/>
      <dgm:spPr/>
      <dgm:t>
        <a:bodyPr/>
        <a:lstStyle/>
        <a:p>
          <a:endParaRPr lang="de-DE"/>
        </a:p>
      </dgm:t>
    </dgm:pt>
    <dgm:pt modelId="{5A62EE3F-5FD9-4236-BBCC-EB6EBE21C02E}" type="pres">
      <dgm:prSet presAssocID="{09FAB2C9-D60F-4947-BB21-BB9ECC3714AB}" presName="composite" presStyleCnt="0"/>
      <dgm:spPr/>
    </dgm:pt>
    <dgm:pt modelId="{AAF2C87F-D6EE-4471-A7E9-53BC290D548D}" type="pres">
      <dgm:prSet presAssocID="{09FAB2C9-D60F-4947-BB21-BB9ECC3714AB}" presName="imagSh" presStyleLbl="bgImgPlace1" presStyleIdx="1" presStyleCnt="8"/>
      <dgm:spPr>
        <a:ln>
          <a:noFill/>
        </a:ln>
      </dgm:spPr>
    </dgm:pt>
    <dgm:pt modelId="{5754C134-3BFF-4CD1-B37D-E16D571492D2}" type="pres">
      <dgm:prSet presAssocID="{09FAB2C9-D60F-4947-BB21-BB9ECC3714AB}" presName="txNode" presStyleLbl="node1" presStyleIdx="1" presStyleCnt="8" custScaleY="487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125540-BA78-4340-8577-52B4EAF9B8EF}" type="pres">
      <dgm:prSet presAssocID="{9492655A-B116-4566-8BBD-D7FA9F3E5F47}" presName="sibTrans" presStyleLbl="sibTrans2D1" presStyleIdx="1" presStyleCnt="7"/>
      <dgm:spPr/>
      <dgm:t>
        <a:bodyPr/>
        <a:lstStyle/>
        <a:p>
          <a:endParaRPr lang="de-DE"/>
        </a:p>
      </dgm:t>
    </dgm:pt>
    <dgm:pt modelId="{FF725471-ACD4-4C2E-B29A-91E356833494}" type="pres">
      <dgm:prSet presAssocID="{9492655A-B116-4566-8BBD-D7FA9F3E5F47}" presName="connTx" presStyleLbl="sibTrans2D1" presStyleIdx="1" presStyleCnt="7"/>
      <dgm:spPr/>
      <dgm:t>
        <a:bodyPr/>
        <a:lstStyle/>
        <a:p>
          <a:endParaRPr lang="de-DE"/>
        </a:p>
      </dgm:t>
    </dgm:pt>
    <dgm:pt modelId="{C2408718-E8D7-4B86-A28C-5367BB3B35DB}" type="pres">
      <dgm:prSet presAssocID="{C90CDADE-6780-461C-9361-6BE65D2A0504}" presName="composite" presStyleCnt="0"/>
      <dgm:spPr/>
    </dgm:pt>
    <dgm:pt modelId="{A3A33BC3-F950-4997-88F6-500A4F272453}" type="pres">
      <dgm:prSet presAssocID="{C90CDADE-6780-461C-9361-6BE65D2A0504}" presName="imagSh" presStyleLbl="bgImgPlace1" presStyleIdx="2" presStyleCnt="8"/>
      <dgm:spPr>
        <a:ln>
          <a:noFill/>
        </a:ln>
      </dgm:spPr>
    </dgm:pt>
    <dgm:pt modelId="{6326660E-7A7E-4793-BEAA-BFF61FB1EB02}" type="pres">
      <dgm:prSet presAssocID="{C90CDADE-6780-461C-9361-6BE65D2A0504}" presName="txNode" presStyleLbl="node1" presStyleIdx="2" presStyleCnt="8" custScaleY="487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74867F-9B3C-4986-91DD-5B1901AD6AFF}" type="pres">
      <dgm:prSet presAssocID="{2530FFF3-F96C-44BE-A810-E16B754792BD}" presName="sibTrans" presStyleLbl="sibTrans2D1" presStyleIdx="2" presStyleCnt="7"/>
      <dgm:spPr/>
      <dgm:t>
        <a:bodyPr/>
        <a:lstStyle/>
        <a:p>
          <a:endParaRPr lang="de-DE"/>
        </a:p>
      </dgm:t>
    </dgm:pt>
    <dgm:pt modelId="{ABB9E1B9-613E-4BDC-B534-5ADEF3D4488F}" type="pres">
      <dgm:prSet presAssocID="{2530FFF3-F96C-44BE-A810-E16B754792BD}" presName="connTx" presStyleLbl="sibTrans2D1" presStyleIdx="2" presStyleCnt="7"/>
      <dgm:spPr/>
      <dgm:t>
        <a:bodyPr/>
        <a:lstStyle/>
        <a:p>
          <a:endParaRPr lang="de-DE"/>
        </a:p>
      </dgm:t>
    </dgm:pt>
    <dgm:pt modelId="{95F02287-7623-4B23-930B-2FEEB341C53F}" type="pres">
      <dgm:prSet presAssocID="{E592E43A-BF33-4431-A7B3-3AD1D125C77B}" presName="composite" presStyleCnt="0"/>
      <dgm:spPr/>
    </dgm:pt>
    <dgm:pt modelId="{DC156860-7A45-4462-93D9-155F32FBFC22}" type="pres">
      <dgm:prSet presAssocID="{E592E43A-BF33-4431-A7B3-3AD1D125C77B}" presName="imagSh" presStyleLbl="bgImgPlace1" presStyleIdx="3" presStyleCnt="8"/>
      <dgm:spPr>
        <a:ln>
          <a:noFill/>
        </a:ln>
      </dgm:spPr>
    </dgm:pt>
    <dgm:pt modelId="{F5A0B1E8-C899-490C-ADFE-57D5CF4EC879}" type="pres">
      <dgm:prSet presAssocID="{E592E43A-BF33-4431-A7B3-3AD1D125C77B}" presName="txNode" presStyleLbl="node1" presStyleIdx="3" presStyleCnt="8" custScaleY="487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3075F2-E482-4202-B80E-3B90E2E1F581}" type="pres">
      <dgm:prSet presAssocID="{B5A198DD-931D-4887-AED8-12AA041757E9}" presName="sibTrans" presStyleLbl="sibTrans2D1" presStyleIdx="3" presStyleCnt="7"/>
      <dgm:spPr/>
      <dgm:t>
        <a:bodyPr/>
        <a:lstStyle/>
        <a:p>
          <a:endParaRPr lang="de-DE"/>
        </a:p>
      </dgm:t>
    </dgm:pt>
    <dgm:pt modelId="{249EB73E-78B1-4AB6-AE5F-E3A1E8DA6FA4}" type="pres">
      <dgm:prSet presAssocID="{B5A198DD-931D-4887-AED8-12AA041757E9}" presName="connTx" presStyleLbl="sibTrans2D1" presStyleIdx="3" presStyleCnt="7"/>
      <dgm:spPr/>
      <dgm:t>
        <a:bodyPr/>
        <a:lstStyle/>
        <a:p>
          <a:endParaRPr lang="de-DE"/>
        </a:p>
      </dgm:t>
    </dgm:pt>
    <dgm:pt modelId="{618E71F8-36FC-4247-834E-E2269D618CB0}" type="pres">
      <dgm:prSet presAssocID="{78C53C73-D10D-4962-A256-5AC169228AE6}" presName="composite" presStyleCnt="0"/>
      <dgm:spPr/>
    </dgm:pt>
    <dgm:pt modelId="{8D459566-E5DF-430E-B64D-766BDB45858B}" type="pres">
      <dgm:prSet presAssocID="{78C53C73-D10D-4962-A256-5AC169228AE6}" presName="imagSh" presStyleLbl="bgImgPlace1" presStyleIdx="4" presStyleCnt="8"/>
      <dgm:spPr>
        <a:ln>
          <a:noFill/>
        </a:ln>
      </dgm:spPr>
    </dgm:pt>
    <dgm:pt modelId="{ACF9D214-F7F0-420F-A840-5DC800DC4C7F}" type="pres">
      <dgm:prSet presAssocID="{78C53C73-D10D-4962-A256-5AC169228AE6}" presName="txNode" presStyleLbl="node1" presStyleIdx="4" presStyleCnt="8" custScaleY="487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81DA6E-7A36-4B57-A943-D4121C96B97C}" type="pres">
      <dgm:prSet presAssocID="{F2697FC3-3716-4462-8BA0-1A4212F12D84}" presName="sibTrans" presStyleLbl="sibTrans2D1" presStyleIdx="4" presStyleCnt="7"/>
      <dgm:spPr/>
      <dgm:t>
        <a:bodyPr/>
        <a:lstStyle/>
        <a:p>
          <a:endParaRPr lang="de-DE"/>
        </a:p>
      </dgm:t>
    </dgm:pt>
    <dgm:pt modelId="{463D9946-8EBD-4CC4-9167-4CF812DBAD94}" type="pres">
      <dgm:prSet presAssocID="{F2697FC3-3716-4462-8BA0-1A4212F12D84}" presName="connTx" presStyleLbl="sibTrans2D1" presStyleIdx="4" presStyleCnt="7"/>
      <dgm:spPr/>
      <dgm:t>
        <a:bodyPr/>
        <a:lstStyle/>
        <a:p>
          <a:endParaRPr lang="de-DE"/>
        </a:p>
      </dgm:t>
    </dgm:pt>
    <dgm:pt modelId="{25657A2F-5301-49E4-9895-698E8272F1E2}" type="pres">
      <dgm:prSet presAssocID="{8AB70585-6891-4AC8-97DC-DF5AB7B1DA71}" presName="composite" presStyleCnt="0"/>
      <dgm:spPr/>
    </dgm:pt>
    <dgm:pt modelId="{1066F5BD-2C37-4E65-8777-C33379295C45}" type="pres">
      <dgm:prSet presAssocID="{8AB70585-6891-4AC8-97DC-DF5AB7B1DA71}" presName="imagSh" presStyleLbl="bgImgPlace1" presStyleIdx="5" presStyleCnt="8"/>
      <dgm:spPr>
        <a:ln>
          <a:noFill/>
        </a:ln>
      </dgm:spPr>
    </dgm:pt>
    <dgm:pt modelId="{F63CC189-A360-47D7-B760-232F5D3E06A5}" type="pres">
      <dgm:prSet presAssocID="{8AB70585-6891-4AC8-97DC-DF5AB7B1DA71}" presName="txNode" presStyleLbl="node1" presStyleIdx="5" presStyleCnt="8" custScaleY="487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E43744-EE8E-4F9C-AB74-70772475D2CE}" type="pres">
      <dgm:prSet presAssocID="{A17FF23E-669B-434B-A7FD-35CEB890F4F5}" presName="sibTrans" presStyleLbl="sibTrans2D1" presStyleIdx="5" presStyleCnt="7"/>
      <dgm:spPr/>
      <dgm:t>
        <a:bodyPr/>
        <a:lstStyle/>
        <a:p>
          <a:endParaRPr lang="de-DE"/>
        </a:p>
      </dgm:t>
    </dgm:pt>
    <dgm:pt modelId="{7641D982-E04B-4D77-84DE-1404ADFE8623}" type="pres">
      <dgm:prSet presAssocID="{A17FF23E-669B-434B-A7FD-35CEB890F4F5}" presName="connTx" presStyleLbl="sibTrans2D1" presStyleIdx="5" presStyleCnt="7"/>
      <dgm:spPr/>
      <dgm:t>
        <a:bodyPr/>
        <a:lstStyle/>
        <a:p>
          <a:endParaRPr lang="de-DE"/>
        </a:p>
      </dgm:t>
    </dgm:pt>
    <dgm:pt modelId="{51F7F7A8-8D08-4868-8C4C-E83F73D3BC97}" type="pres">
      <dgm:prSet presAssocID="{D12C80C4-F4C9-46C2-AD7A-CC2C6C37F99B}" presName="composite" presStyleCnt="0"/>
      <dgm:spPr/>
    </dgm:pt>
    <dgm:pt modelId="{7544047D-8D03-4C32-A2A7-FBF871B75FE9}" type="pres">
      <dgm:prSet presAssocID="{D12C80C4-F4C9-46C2-AD7A-CC2C6C37F99B}" presName="imagSh" presStyleLbl="bgImgPlace1" presStyleIdx="6" presStyleCnt="8"/>
      <dgm:spPr>
        <a:ln>
          <a:noFill/>
        </a:ln>
      </dgm:spPr>
    </dgm:pt>
    <dgm:pt modelId="{BF003928-F8B3-4B30-A11A-AE657C789B72}" type="pres">
      <dgm:prSet presAssocID="{D12C80C4-F4C9-46C2-AD7A-CC2C6C37F99B}" presName="txNode" presStyleLbl="node1" presStyleIdx="6" presStyleCnt="8" custScaleY="487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A44A04-8A46-4C63-AB10-0685CC87D09D}" type="pres">
      <dgm:prSet presAssocID="{7AB43315-FFF5-4706-AE56-A1E0915AE5D2}" presName="sibTrans" presStyleLbl="sibTrans2D1" presStyleIdx="6" presStyleCnt="7"/>
      <dgm:spPr/>
      <dgm:t>
        <a:bodyPr/>
        <a:lstStyle/>
        <a:p>
          <a:endParaRPr lang="de-DE"/>
        </a:p>
      </dgm:t>
    </dgm:pt>
    <dgm:pt modelId="{8D7AD677-FB91-4CD5-953E-5FD8C4B2DC20}" type="pres">
      <dgm:prSet presAssocID="{7AB43315-FFF5-4706-AE56-A1E0915AE5D2}" presName="connTx" presStyleLbl="sibTrans2D1" presStyleIdx="6" presStyleCnt="7"/>
      <dgm:spPr/>
      <dgm:t>
        <a:bodyPr/>
        <a:lstStyle/>
        <a:p>
          <a:endParaRPr lang="de-DE"/>
        </a:p>
      </dgm:t>
    </dgm:pt>
    <dgm:pt modelId="{E90B9DA6-BD96-411A-8C99-6C9E55B47E2F}" type="pres">
      <dgm:prSet presAssocID="{82443070-A589-42B5-B816-356C74E2D34A}" presName="composite" presStyleCnt="0"/>
      <dgm:spPr/>
    </dgm:pt>
    <dgm:pt modelId="{F6800F91-B685-4920-B0E4-E03CB46BA5A5}" type="pres">
      <dgm:prSet presAssocID="{82443070-A589-42B5-B816-356C74E2D34A}" presName="imagSh" presStyleLbl="bgImgPlace1" presStyleIdx="7" presStyleCnt="8"/>
      <dgm:spPr>
        <a:ln>
          <a:noFill/>
        </a:ln>
      </dgm:spPr>
    </dgm:pt>
    <dgm:pt modelId="{1AF94D5F-DDEF-4B35-971C-B7D95E626306}" type="pres">
      <dgm:prSet presAssocID="{82443070-A589-42B5-B816-356C74E2D34A}" presName="txNode" presStyleLbl="node1" presStyleIdx="7" presStyleCnt="8" custScaleY="487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C712380-C0FC-8546-9C07-8C08FFD102DC}" type="presOf" srcId="{2530FFF3-F96C-44BE-A810-E16B754792BD}" destId="{ABB9E1B9-613E-4BDC-B534-5ADEF3D4488F}" srcOrd="1" destOrd="0" presId="urn:microsoft.com/office/officeart/2005/8/layout/hProcess10"/>
    <dgm:cxn modelId="{A91B68AB-76D0-402F-B14E-C75579ACE6CD}" srcId="{B79FEA81-78EF-4AFD-829A-6B7A060DDAA8}" destId="{E592E43A-BF33-4431-A7B3-3AD1D125C77B}" srcOrd="3" destOrd="0" parTransId="{C63F523A-21DB-4597-B56B-437D31BF50A1}" sibTransId="{B5A198DD-931D-4887-AED8-12AA041757E9}"/>
    <dgm:cxn modelId="{A45D98BB-7063-CF43-8765-9B3FC66D27D0}" type="presOf" srcId="{82443070-A589-42B5-B816-356C74E2D34A}" destId="{1AF94D5F-DDEF-4B35-971C-B7D95E626306}" srcOrd="0" destOrd="0" presId="urn:microsoft.com/office/officeart/2005/8/layout/hProcess10"/>
    <dgm:cxn modelId="{8BB307E9-DDD7-5147-AD96-A0D364A5B54B}" type="presOf" srcId="{CEC2D9B9-3724-4A78-9433-AE28B90A8751}" destId="{7D418853-A814-4FAD-88E3-5310F0C29536}" srcOrd="1" destOrd="0" presId="urn:microsoft.com/office/officeart/2005/8/layout/hProcess10"/>
    <dgm:cxn modelId="{D9451C8F-8311-9C4A-87DF-BFE6F983D695}" type="presOf" srcId="{F2697FC3-3716-4462-8BA0-1A4212F12D84}" destId="{DC81DA6E-7A36-4B57-A943-D4121C96B97C}" srcOrd="0" destOrd="0" presId="urn:microsoft.com/office/officeart/2005/8/layout/hProcess10"/>
    <dgm:cxn modelId="{1E74C50E-E184-4DFD-9634-9B1304FB6EBA}" srcId="{B79FEA81-78EF-4AFD-829A-6B7A060DDAA8}" destId="{9B7BECD7-4FCD-4CE7-8A38-BE59CD328A42}" srcOrd="0" destOrd="0" parTransId="{70BF4F98-CE2F-4311-B324-3E84A854B327}" sibTransId="{CEC2D9B9-3724-4A78-9433-AE28B90A8751}"/>
    <dgm:cxn modelId="{6D33F95B-9725-7843-B6AE-AEA273DF47AC}" type="presOf" srcId="{E592E43A-BF33-4431-A7B3-3AD1D125C77B}" destId="{F5A0B1E8-C899-490C-ADFE-57D5CF4EC879}" srcOrd="0" destOrd="0" presId="urn:microsoft.com/office/officeart/2005/8/layout/hProcess10"/>
    <dgm:cxn modelId="{3B7DFF17-62C8-445D-A267-8885738C29A6}" srcId="{B79FEA81-78EF-4AFD-829A-6B7A060DDAA8}" destId="{09FAB2C9-D60F-4947-BB21-BB9ECC3714AB}" srcOrd="1" destOrd="0" parTransId="{2FB2B52F-07A2-40E9-88B3-2CC52082827E}" sibTransId="{9492655A-B116-4566-8BBD-D7FA9F3E5F47}"/>
    <dgm:cxn modelId="{B83EB170-DFD1-4F0E-922B-2D20693DF46B}" srcId="{B79FEA81-78EF-4AFD-829A-6B7A060DDAA8}" destId="{8AB70585-6891-4AC8-97DC-DF5AB7B1DA71}" srcOrd="5" destOrd="0" parTransId="{75630F9A-BA0C-4380-9ADA-F334CA614337}" sibTransId="{A17FF23E-669B-434B-A7FD-35CEB890F4F5}"/>
    <dgm:cxn modelId="{D5008ED7-395D-A14F-A009-216B0B03EE65}" type="presOf" srcId="{C90CDADE-6780-461C-9361-6BE65D2A0504}" destId="{6326660E-7A7E-4793-BEAA-BFF61FB1EB02}" srcOrd="0" destOrd="0" presId="urn:microsoft.com/office/officeart/2005/8/layout/hProcess10"/>
    <dgm:cxn modelId="{D25EF866-AFFB-2048-B852-08ACABDAF3B7}" type="presOf" srcId="{7AB43315-FFF5-4706-AE56-A1E0915AE5D2}" destId="{8D7AD677-FB91-4CD5-953E-5FD8C4B2DC20}" srcOrd="1" destOrd="0" presId="urn:microsoft.com/office/officeart/2005/8/layout/hProcess10"/>
    <dgm:cxn modelId="{52E88121-8A68-4476-A267-2F28AA7B04F1}" srcId="{B79FEA81-78EF-4AFD-829A-6B7A060DDAA8}" destId="{82443070-A589-42B5-B816-356C74E2D34A}" srcOrd="7" destOrd="0" parTransId="{55788CD5-DBE3-46C5-9DAB-A9D4917F1565}" sibTransId="{58A08AD8-05BF-441B-8ADB-A1E8041758BF}"/>
    <dgm:cxn modelId="{851355E4-DFC8-E943-92C9-E4A02D07C595}" type="presOf" srcId="{A17FF23E-669B-434B-A7FD-35CEB890F4F5}" destId="{ACE43744-EE8E-4F9C-AB74-70772475D2CE}" srcOrd="0" destOrd="0" presId="urn:microsoft.com/office/officeart/2005/8/layout/hProcess10"/>
    <dgm:cxn modelId="{01E5B045-B554-402E-A030-C545E984D09C}" srcId="{B79FEA81-78EF-4AFD-829A-6B7A060DDAA8}" destId="{78C53C73-D10D-4962-A256-5AC169228AE6}" srcOrd="4" destOrd="0" parTransId="{C4ED3DEE-CA04-49E2-B4F4-AB9197DEF821}" sibTransId="{F2697FC3-3716-4462-8BA0-1A4212F12D84}"/>
    <dgm:cxn modelId="{1BAFDCD4-BFF0-804F-A17F-47C35D83E1CF}" type="presOf" srcId="{B5A198DD-931D-4887-AED8-12AA041757E9}" destId="{249EB73E-78B1-4AB6-AE5F-E3A1E8DA6FA4}" srcOrd="1" destOrd="0" presId="urn:microsoft.com/office/officeart/2005/8/layout/hProcess10"/>
    <dgm:cxn modelId="{B953A01F-95FC-BC4B-AE81-43D048798EF3}" type="presOf" srcId="{CEC2D9B9-3724-4A78-9433-AE28B90A8751}" destId="{36D862E2-4AFA-446B-8E9F-A441E36C4EE8}" srcOrd="0" destOrd="0" presId="urn:microsoft.com/office/officeart/2005/8/layout/hProcess10"/>
    <dgm:cxn modelId="{ABF52EE3-87E2-43DF-9275-21048083C241}" srcId="{B79FEA81-78EF-4AFD-829A-6B7A060DDAA8}" destId="{C90CDADE-6780-461C-9361-6BE65D2A0504}" srcOrd="2" destOrd="0" parTransId="{62CBD322-A71E-4E71-A34C-8140F8106D96}" sibTransId="{2530FFF3-F96C-44BE-A810-E16B754792BD}"/>
    <dgm:cxn modelId="{FCB66FCD-5D36-1C46-91A0-DD68149D1461}" type="presOf" srcId="{B79FEA81-78EF-4AFD-829A-6B7A060DDAA8}" destId="{88B15736-3EB5-4542-9548-A1F66307F91C}" srcOrd="0" destOrd="0" presId="urn:microsoft.com/office/officeart/2005/8/layout/hProcess10"/>
    <dgm:cxn modelId="{DA73427E-9840-464C-BE37-283853FC16E2}" type="presOf" srcId="{9B7BECD7-4FCD-4CE7-8A38-BE59CD328A42}" destId="{2CED80A0-2C05-4352-A779-4D820D980606}" srcOrd="0" destOrd="0" presId="urn:microsoft.com/office/officeart/2005/8/layout/hProcess10"/>
    <dgm:cxn modelId="{A18060AD-09F7-7242-943B-C1FB22776E7C}" type="presOf" srcId="{9492655A-B116-4566-8BBD-D7FA9F3E5F47}" destId="{9B125540-BA78-4340-8577-52B4EAF9B8EF}" srcOrd="0" destOrd="0" presId="urn:microsoft.com/office/officeart/2005/8/layout/hProcess10"/>
    <dgm:cxn modelId="{B58A8288-538D-0243-9378-E15CBC6C795C}" type="presOf" srcId="{A17FF23E-669B-434B-A7FD-35CEB890F4F5}" destId="{7641D982-E04B-4D77-84DE-1404ADFE8623}" srcOrd="1" destOrd="0" presId="urn:microsoft.com/office/officeart/2005/8/layout/hProcess10"/>
    <dgm:cxn modelId="{585DCBBA-6BD5-E547-A1B0-6EECA0F4BA63}" type="presOf" srcId="{9492655A-B116-4566-8BBD-D7FA9F3E5F47}" destId="{FF725471-ACD4-4C2E-B29A-91E356833494}" srcOrd="1" destOrd="0" presId="urn:microsoft.com/office/officeart/2005/8/layout/hProcess10"/>
    <dgm:cxn modelId="{79E705C6-0179-0847-BE2D-E178DB1A0F91}" type="presOf" srcId="{7AB43315-FFF5-4706-AE56-A1E0915AE5D2}" destId="{D5A44A04-8A46-4C63-AB10-0685CC87D09D}" srcOrd="0" destOrd="0" presId="urn:microsoft.com/office/officeart/2005/8/layout/hProcess10"/>
    <dgm:cxn modelId="{94DF9DD7-7D0F-46E6-AA8A-4AF06915B47B}" srcId="{B79FEA81-78EF-4AFD-829A-6B7A060DDAA8}" destId="{D12C80C4-F4C9-46C2-AD7A-CC2C6C37F99B}" srcOrd="6" destOrd="0" parTransId="{3C8544F8-7ECB-4648-8C26-7E51155D98DA}" sibTransId="{7AB43315-FFF5-4706-AE56-A1E0915AE5D2}"/>
    <dgm:cxn modelId="{5936BA02-0939-C448-96BB-267C997CCC03}" type="presOf" srcId="{8AB70585-6891-4AC8-97DC-DF5AB7B1DA71}" destId="{F63CC189-A360-47D7-B760-232F5D3E06A5}" srcOrd="0" destOrd="0" presId="urn:microsoft.com/office/officeart/2005/8/layout/hProcess10"/>
    <dgm:cxn modelId="{B5729B16-1359-3E47-A2E0-FFAB8BD01FFF}" type="presOf" srcId="{2530FFF3-F96C-44BE-A810-E16B754792BD}" destId="{BF74867F-9B3C-4986-91DD-5B1901AD6AFF}" srcOrd="0" destOrd="0" presId="urn:microsoft.com/office/officeart/2005/8/layout/hProcess10"/>
    <dgm:cxn modelId="{36C0D33C-B30D-2549-8F67-F248C3045725}" type="presOf" srcId="{B5A198DD-931D-4887-AED8-12AA041757E9}" destId="{DE3075F2-E482-4202-B80E-3B90E2E1F581}" srcOrd="0" destOrd="0" presId="urn:microsoft.com/office/officeart/2005/8/layout/hProcess10"/>
    <dgm:cxn modelId="{271B7EF5-BD46-4148-8FCD-BEF960D086A2}" type="presOf" srcId="{78C53C73-D10D-4962-A256-5AC169228AE6}" destId="{ACF9D214-F7F0-420F-A840-5DC800DC4C7F}" srcOrd="0" destOrd="0" presId="urn:microsoft.com/office/officeart/2005/8/layout/hProcess10"/>
    <dgm:cxn modelId="{8A10F3D8-D554-1546-B361-74F6B46A80BD}" type="presOf" srcId="{F2697FC3-3716-4462-8BA0-1A4212F12D84}" destId="{463D9946-8EBD-4CC4-9167-4CF812DBAD94}" srcOrd="1" destOrd="0" presId="urn:microsoft.com/office/officeart/2005/8/layout/hProcess10"/>
    <dgm:cxn modelId="{F13731C9-1708-1A46-823B-A9AA8F81F8B6}" type="presOf" srcId="{09FAB2C9-D60F-4947-BB21-BB9ECC3714AB}" destId="{5754C134-3BFF-4CD1-B37D-E16D571492D2}" srcOrd="0" destOrd="0" presId="urn:microsoft.com/office/officeart/2005/8/layout/hProcess10"/>
    <dgm:cxn modelId="{D1858153-40D0-874A-B271-BF439D739497}" type="presOf" srcId="{D12C80C4-F4C9-46C2-AD7A-CC2C6C37F99B}" destId="{BF003928-F8B3-4B30-A11A-AE657C789B72}" srcOrd="0" destOrd="0" presId="urn:microsoft.com/office/officeart/2005/8/layout/hProcess10"/>
    <dgm:cxn modelId="{70DBA668-B246-6941-B95C-EB9FEEE152A6}" type="presParOf" srcId="{88B15736-3EB5-4542-9548-A1F66307F91C}" destId="{5C70C76F-2AD2-4B75-B7AE-465DB46F7922}" srcOrd="0" destOrd="0" presId="urn:microsoft.com/office/officeart/2005/8/layout/hProcess10"/>
    <dgm:cxn modelId="{AD13297A-EB4E-2E4E-B1F6-38FCB0FE2AE3}" type="presParOf" srcId="{5C70C76F-2AD2-4B75-B7AE-465DB46F7922}" destId="{A6C684D6-BE22-43FF-9B1E-ABEABD49B95C}" srcOrd="0" destOrd="0" presId="urn:microsoft.com/office/officeart/2005/8/layout/hProcess10"/>
    <dgm:cxn modelId="{DE32FB46-58C5-4A40-BFAA-DD03B22CA821}" type="presParOf" srcId="{5C70C76F-2AD2-4B75-B7AE-465DB46F7922}" destId="{2CED80A0-2C05-4352-A779-4D820D980606}" srcOrd="1" destOrd="0" presId="urn:microsoft.com/office/officeart/2005/8/layout/hProcess10"/>
    <dgm:cxn modelId="{2DEAFA11-E71C-AE4B-A170-E47F86E010A1}" type="presParOf" srcId="{88B15736-3EB5-4542-9548-A1F66307F91C}" destId="{36D862E2-4AFA-446B-8E9F-A441E36C4EE8}" srcOrd="1" destOrd="0" presId="urn:microsoft.com/office/officeart/2005/8/layout/hProcess10"/>
    <dgm:cxn modelId="{E0FB1912-73E8-E641-AC45-754A6CBAB2D0}" type="presParOf" srcId="{36D862E2-4AFA-446B-8E9F-A441E36C4EE8}" destId="{7D418853-A814-4FAD-88E3-5310F0C29536}" srcOrd="0" destOrd="0" presId="urn:microsoft.com/office/officeart/2005/8/layout/hProcess10"/>
    <dgm:cxn modelId="{FF01B407-D890-8B44-A1FA-46012B520F32}" type="presParOf" srcId="{88B15736-3EB5-4542-9548-A1F66307F91C}" destId="{5A62EE3F-5FD9-4236-BBCC-EB6EBE21C02E}" srcOrd="2" destOrd="0" presId="urn:microsoft.com/office/officeart/2005/8/layout/hProcess10"/>
    <dgm:cxn modelId="{D60373C0-4687-624E-AA71-BAAC36CBBEED}" type="presParOf" srcId="{5A62EE3F-5FD9-4236-BBCC-EB6EBE21C02E}" destId="{AAF2C87F-D6EE-4471-A7E9-53BC290D548D}" srcOrd="0" destOrd="0" presId="urn:microsoft.com/office/officeart/2005/8/layout/hProcess10"/>
    <dgm:cxn modelId="{3D237D08-FA12-D544-B85A-4E1E17A5A715}" type="presParOf" srcId="{5A62EE3F-5FD9-4236-BBCC-EB6EBE21C02E}" destId="{5754C134-3BFF-4CD1-B37D-E16D571492D2}" srcOrd="1" destOrd="0" presId="urn:microsoft.com/office/officeart/2005/8/layout/hProcess10"/>
    <dgm:cxn modelId="{6AF8E013-3876-C847-9F03-8DE4B15FB1AB}" type="presParOf" srcId="{88B15736-3EB5-4542-9548-A1F66307F91C}" destId="{9B125540-BA78-4340-8577-52B4EAF9B8EF}" srcOrd="3" destOrd="0" presId="urn:microsoft.com/office/officeart/2005/8/layout/hProcess10"/>
    <dgm:cxn modelId="{60625D44-9481-FA42-BD70-19F767483600}" type="presParOf" srcId="{9B125540-BA78-4340-8577-52B4EAF9B8EF}" destId="{FF725471-ACD4-4C2E-B29A-91E356833494}" srcOrd="0" destOrd="0" presId="urn:microsoft.com/office/officeart/2005/8/layout/hProcess10"/>
    <dgm:cxn modelId="{F83B18C1-F37B-2B4E-88BE-81DC7FA518F3}" type="presParOf" srcId="{88B15736-3EB5-4542-9548-A1F66307F91C}" destId="{C2408718-E8D7-4B86-A28C-5367BB3B35DB}" srcOrd="4" destOrd="0" presId="urn:microsoft.com/office/officeart/2005/8/layout/hProcess10"/>
    <dgm:cxn modelId="{A1F24698-14B0-C748-9DE4-8552840E88C8}" type="presParOf" srcId="{C2408718-E8D7-4B86-A28C-5367BB3B35DB}" destId="{A3A33BC3-F950-4997-88F6-500A4F272453}" srcOrd="0" destOrd="0" presId="urn:microsoft.com/office/officeart/2005/8/layout/hProcess10"/>
    <dgm:cxn modelId="{137357DA-52F3-F448-9D0F-A366AC090A01}" type="presParOf" srcId="{C2408718-E8D7-4B86-A28C-5367BB3B35DB}" destId="{6326660E-7A7E-4793-BEAA-BFF61FB1EB02}" srcOrd="1" destOrd="0" presId="urn:microsoft.com/office/officeart/2005/8/layout/hProcess10"/>
    <dgm:cxn modelId="{E77AEA52-3E8A-ED47-9E63-4E7E7558DD9A}" type="presParOf" srcId="{88B15736-3EB5-4542-9548-A1F66307F91C}" destId="{BF74867F-9B3C-4986-91DD-5B1901AD6AFF}" srcOrd="5" destOrd="0" presId="urn:microsoft.com/office/officeart/2005/8/layout/hProcess10"/>
    <dgm:cxn modelId="{0B5E8587-040F-7440-95B5-2C534E9151C8}" type="presParOf" srcId="{BF74867F-9B3C-4986-91DD-5B1901AD6AFF}" destId="{ABB9E1B9-613E-4BDC-B534-5ADEF3D4488F}" srcOrd="0" destOrd="0" presId="urn:microsoft.com/office/officeart/2005/8/layout/hProcess10"/>
    <dgm:cxn modelId="{D44CF0DB-51E7-2841-8740-F6719EF85B59}" type="presParOf" srcId="{88B15736-3EB5-4542-9548-A1F66307F91C}" destId="{95F02287-7623-4B23-930B-2FEEB341C53F}" srcOrd="6" destOrd="0" presId="urn:microsoft.com/office/officeart/2005/8/layout/hProcess10"/>
    <dgm:cxn modelId="{90F9C05D-13C2-984E-9497-46EA927EBF2B}" type="presParOf" srcId="{95F02287-7623-4B23-930B-2FEEB341C53F}" destId="{DC156860-7A45-4462-93D9-155F32FBFC22}" srcOrd="0" destOrd="0" presId="urn:microsoft.com/office/officeart/2005/8/layout/hProcess10"/>
    <dgm:cxn modelId="{B816F640-880A-A14F-ABA5-54034AB7AFE2}" type="presParOf" srcId="{95F02287-7623-4B23-930B-2FEEB341C53F}" destId="{F5A0B1E8-C899-490C-ADFE-57D5CF4EC879}" srcOrd="1" destOrd="0" presId="urn:microsoft.com/office/officeart/2005/8/layout/hProcess10"/>
    <dgm:cxn modelId="{BE68C598-31ED-D14F-A755-936130FA2D43}" type="presParOf" srcId="{88B15736-3EB5-4542-9548-A1F66307F91C}" destId="{DE3075F2-E482-4202-B80E-3B90E2E1F581}" srcOrd="7" destOrd="0" presId="urn:microsoft.com/office/officeart/2005/8/layout/hProcess10"/>
    <dgm:cxn modelId="{EA92B1CD-9E42-2B45-A9B1-A3D65C004C44}" type="presParOf" srcId="{DE3075F2-E482-4202-B80E-3B90E2E1F581}" destId="{249EB73E-78B1-4AB6-AE5F-E3A1E8DA6FA4}" srcOrd="0" destOrd="0" presId="urn:microsoft.com/office/officeart/2005/8/layout/hProcess10"/>
    <dgm:cxn modelId="{F4D94D93-3FBE-3149-896C-A96B83DB1E49}" type="presParOf" srcId="{88B15736-3EB5-4542-9548-A1F66307F91C}" destId="{618E71F8-36FC-4247-834E-E2269D618CB0}" srcOrd="8" destOrd="0" presId="urn:microsoft.com/office/officeart/2005/8/layout/hProcess10"/>
    <dgm:cxn modelId="{2E502D8C-2A07-9843-A243-3134B4902A24}" type="presParOf" srcId="{618E71F8-36FC-4247-834E-E2269D618CB0}" destId="{8D459566-E5DF-430E-B64D-766BDB45858B}" srcOrd="0" destOrd="0" presId="urn:microsoft.com/office/officeart/2005/8/layout/hProcess10"/>
    <dgm:cxn modelId="{83639240-9026-EA48-9614-926C495D3EC4}" type="presParOf" srcId="{618E71F8-36FC-4247-834E-E2269D618CB0}" destId="{ACF9D214-F7F0-420F-A840-5DC800DC4C7F}" srcOrd="1" destOrd="0" presId="urn:microsoft.com/office/officeart/2005/8/layout/hProcess10"/>
    <dgm:cxn modelId="{46A0677B-80E6-264E-8919-8E5D0B7E521A}" type="presParOf" srcId="{88B15736-3EB5-4542-9548-A1F66307F91C}" destId="{DC81DA6E-7A36-4B57-A943-D4121C96B97C}" srcOrd="9" destOrd="0" presId="urn:microsoft.com/office/officeart/2005/8/layout/hProcess10"/>
    <dgm:cxn modelId="{8CF3D2EC-0834-1B47-8DFD-1C0A4EF769A7}" type="presParOf" srcId="{DC81DA6E-7A36-4B57-A943-D4121C96B97C}" destId="{463D9946-8EBD-4CC4-9167-4CF812DBAD94}" srcOrd="0" destOrd="0" presId="urn:microsoft.com/office/officeart/2005/8/layout/hProcess10"/>
    <dgm:cxn modelId="{EB27727A-3F12-914D-812B-F264F1E89303}" type="presParOf" srcId="{88B15736-3EB5-4542-9548-A1F66307F91C}" destId="{25657A2F-5301-49E4-9895-698E8272F1E2}" srcOrd="10" destOrd="0" presId="urn:microsoft.com/office/officeart/2005/8/layout/hProcess10"/>
    <dgm:cxn modelId="{B59007C7-7BE2-2D46-8A1A-1C4064C3A7F8}" type="presParOf" srcId="{25657A2F-5301-49E4-9895-698E8272F1E2}" destId="{1066F5BD-2C37-4E65-8777-C33379295C45}" srcOrd="0" destOrd="0" presId="urn:microsoft.com/office/officeart/2005/8/layout/hProcess10"/>
    <dgm:cxn modelId="{B6B4D704-39B7-5142-86CB-5C172E4E641F}" type="presParOf" srcId="{25657A2F-5301-49E4-9895-698E8272F1E2}" destId="{F63CC189-A360-47D7-B760-232F5D3E06A5}" srcOrd="1" destOrd="0" presId="urn:microsoft.com/office/officeart/2005/8/layout/hProcess10"/>
    <dgm:cxn modelId="{FADAF443-27BE-BA49-A949-BF6DA1378E3D}" type="presParOf" srcId="{88B15736-3EB5-4542-9548-A1F66307F91C}" destId="{ACE43744-EE8E-4F9C-AB74-70772475D2CE}" srcOrd="11" destOrd="0" presId="urn:microsoft.com/office/officeart/2005/8/layout/hProcess10"/>
    <dgm:cxn modelId="{560B902E-9E67-E642-96D4-0BBE26526875}" type="presParOf" srcId="{ACE43744-EE8E-4F9C-AB74-70772475D2CE}" destId="{7641D982-E04B-4D77-84DE-1404ADFE8623}" srcOrd="0" destOrd="0" presId="urn:microsoft.com/office/officeart/2005/8/layout/hProcess10"/>
    <dgm:cxn modelId="{31BB2EF8-2D16-2745-8ADB-01D53F6490E7}" type="presParOf" srcId="{88B15736-3EB5-4542-9548-A1F66307F91C}" destId="{51F7F7A8-8D08-4868-8C4C-E83F73D3BC97}" srcOrd="12" destOrd="0" presId="urn:microsoft.com/office/officeart/2005/8/layout/hProcess10"/>
    <dgm:cxn modelId="{CADC5F0F-AD03-DE4F-9775-6FD574EAF38B}" type="presParOf" srcId="{51F7F7A8-8D08-4868-8C4C-E83F73D3BC97}" destId="{7544047D-8D03-4C32-A2A7-FBF871B75FE9}" srcOrd="0" destOrd="0" presId="urn:microsoft.com/office/officeart/2005/8/layout/hProcess10"/>
    <dgm:cxn modelId="{E855D6B2-2A53-7D4F-A456-F88540CEFCAF}" type="presParOf" srcId="{51F7F7A8-8D08-4868-8C4C-E83F73D3BC97}" destId="{BF003928-F8B3-4B30-A11A-AE657C789B72}" srcOrd="1" destOrd="0" presId="urn:microsoft.com/office/officeart/2005/8/layout/hProcess10"/>
    <dgm:cxn modelId="{B506934A-333E-1F4B-9D2D-02CB1819DD62}" type="presParOf" srcId="{88B15736-3EB5-4542-9548-A1F66307F91C}" destId="{D5A44A04-8A46-4C63-AB10-0685CC87D09D}" srcOrd="13" destOrd="0" presId="urn:microsoft.com/office/officeart/2005/8/layout/hProcess10"/>
    <dgm:cxn modelId="{C0DAB26C-40DA-294D-A754-AFDAB37B794E}" type="presParOf" srcId="{D5A44A04-8A46-4C63-AB10-0685CC87D09D}" destId="{8D7AD677-FB91-4CD5-953E-5FD8C4B2DC20}" srcOrd="0" destOrd="0" presId="urn:microsoft.com/office/officeart/2005/8/layout/hProcess10"/>
    <dgm:cxn modelId="{42EDE5B6-5D14-924E-A237-ECA64D9A7B99}" type="presParOf" srcId="{88B15736-3EB5-4542-9548-A1F66307F91C}" destId="{E90B9DA6-BD96-411A-8C99-6C9E55B47E2F}" srcOrd="14" destOrd="0" presId="urn:microsoft.com/office/officeart/2005/8/layout/hProcess10"/>
    <dgm:cxn modelId="{4EF333DE-BBA8-CA43-B1BC-5A7D651738BC}" type="presParOf" srcId="{E90B9DA6-BD96-411A-8C99-6C9E55B47E2F}" destId="{F6800F91-B685-4920-B0E4-E03CB46BA5A5}" srcOrd="0" destOrd="0" presId="urn:microsoft.com/office/officeart/2005/8/layout/hProcess10"/>
    <dgm:cxn modelId="{91332D5F-854A-3E4A-ABBC-1CA91F52BAD5}" type="presParOf" srcId="{E90B9DA6-BD96-411A-8C99-6C9E55B47E2F}" destId="{1AF94D5F-DDEF-4B35-971C-B7D95E626306}" srcOrd="1" destOrd="0" presId="urn:microsoft.com/office/officeart/2005/8/layout/hProcess10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84BCF4-AAAA-4FD0-A9A7-78D32DEAB426}" type="doc">
      <dgm:prSet loTypeId="urn:microsoft.com/office/officeart/2005/8/layout/target2" loCatId="relationship" qsTypeId="urn:microsoft.com/office/officeart/2005/8/quickstyle/simple5" qsCatId="simple" csTypeId="urn:microsoft.com/office/officeart/2005/8/colors/accent2_3" csCatId="accent2" phldr="1"/>
      <dgm:spPr/>
    </dgm:pt>
    <dgm:pt modelId="{A4D07C18-0736-49C4-9A85-E591E127613B}">
      <dgm:prSet phldrT="[Text]" custT="1"/>
      <dgm:spPr/>
      <dgm:t>
        <a:bodyPr/>
        <a:lstStyle/>
        <a:p>
          <a:r>
            <a:rPr lang="de-DE" sz="1800" b="1" dirty="0"/>
            <a:t>Vorstand</a:t>
          </a:r>
          <a:endParaRPr lang="de-DE" sz="1200" b="0" dirty="0"/>
        </a:p>
        <a:p>
          <a:r>
            <a:rPr lang="de-DE" sz="1000" b="0" dirty="0"/>
            <a:t>monatliche Sitzungen, jeden 3. Donnerstag im Monat</a:t>
          </a:r>
          <a:endParaRPr lang="de-DE" sz="1000" b="1" dirty="0"/>
        </a:p>
      </dgm:t>
    </dgm:pt>
    <dgm:pt modelId="{B017088D-2637-4A40-B17C-DA141004BB74}" type="parTrans" cxnId="{485530FA-879A-4A52-B95D-C0EA27BEB17B}">
      <dgm:prSet/>
      <dgm:spPr/>
      <dgm:t>
        <a:bodyPr/>
        <a:lstStyle/>
        <a:p>
          <a:endParaRPr lang="de-DE"/>
        </a:p>
      </dgm:t>
    </dgm:pt>
    <dgm:pt modelId="{0660EB05-0C43-4EA2-B520-F96DA91F98FB}" type="sibTrans" cxnId="{485530FA-879A-4A52-B95D-C0EA27BEB17B}">
      <dgm:prSet/>
      <dgm:spPr/>
      <dgm:t>
        <a:bodyPr/>
        <a:lstStyle/>
        <a:p>
          <a:endParaRPr lang="de-DE"/>
        </a:p>
      </dgm:t>
    </dgm:pt>
    <dgm:pt modelId="{0FAFB54E-ABC3-4629-818E-2B652B28C03E}">
      <dgm:prSet phldrT="[Text]" custT="1"/>
      <dgm:spPr/>
      <dgm:t>
        <a:bodyPr/>
        <a:lstStyle/>
        <a:p>
          <a:r>
            <a:rPr lang="de-DE" sz="1800" b="1" dirty="0"/>
            <a:t>Ausschuss für Sportkoordination</a:t>
          </a:r>
        </a:p>
        <a:p>
          <a:r>
            <a:rPr lang="de-DE" sz="1000" b="0" dirty="0"/>
            <a:t>Sitzung 1mal pro Semester am Anfang der Vorlesungszeit vor Hochschulsport-Beirat-Sitzung</a:t>
          </a:r>
          <a:endParaRPr lang="de-DE" sz="1000" b="1" dirty="0"/>
        </a:p>
      </dgm:t>
    </dgm:pt>
    <dgm:pt modelId="{C64AA8C9-55B3-47B6-A409-630EEFDB976F}" type="parTrans" cxnId="{4EE557C3-2C57-4CC4-9EFF-9DDEC2478606}">
      <dgm:prSet/>
      <dgm:spPr/>
      <dgm:t>
        <a:bodyPr/>
        <a:lstStyle/>
        <a:p>
          <a:endParaRPr lang="de-DE"/>
        </a:p>
      </dgm:t>
    </dgm:pt>
    <dgm:pt modelId="{43C79F87-EA28-484C-A70E-F21100199D8D}" type="sibTrans" cxnId="{4EE557C3-2C57-4CC4-9EFF-9DDEC2478606}">
      <dgm:prSet/>
      <dgm:spPr/>
      <dgm:t>
        <a:bodyPr/>
        <a:lstStyle/>
        <a:p>
          <a:endParaRPr lang="de-DE"/>
        </a:p>
      </dgm:t>
    </dgm:pt>
    <dgm:pt modelId="{358237B3-8712-4EA9-AA9B-496ABD88B619}">
      <dgm:prSet phldrT="[Text]" custT="1"/>
      <dgm:spPr/>
      <dgm:t>
        <a:bodyPr/>
        <a:lstStyle/>
        <a:p>
          <a:r>
            <a:rPr lang="de-DE" sz="1800" b="1" dirty="0"/>
            <a:t>Hochschulsport-</a:t>
          </a:r>
          <a:r>
            <a:rPr lang="de-DE" b="1" dirty="0"/>
            <a:t>Beirat </a:t>
          </a:r>
        </a:p>
        <a:p>
          <a:r>
            <a:rPr lang="de-DE" sz="1000" b="0" dirty="0"/>
            <a:t>Sitzung 1mal pro Semester am Anfang der Vorlesungszeit</a:t>
          </a:r>
          <a:endParaRPr lang="de-DE" sz="1000" b="1" dirty="0"/>
        </a:p>
      </dgm:t>
    </dgm:pt>
    <dgm:pt modelId="{DA69C558-C1CA-4260-804F-C4500F289814}" type="parTrans" cxnId="{E772ACA6-CC4C-45C1-86DC-8F30B403AA5D}">
      <dgm:prSet/>
      <dgm:spPr/>
      <dgm:t>
        <a:bodyPr/>
        <a:lstStyle/>
        <a:p>
          <a:endParaRPr lang="de-DE"/>
        </a:p>
      </dgm:t>
    </dgm:pt>
    <dgm:pt modelId="{8C456762-AF47-4D41-B2D5-ADFD5B355F1B}" type="sibTrans" cxnId="{E772ACA6-CC4C-45C1-86DC-8F30B403AA5D}">
      <dgm:prSet/>
      <dgm:spPr/>
      <dgm:t>
        <a:bodyPr/>
        <a:lstStyle/>
        <a:p>
          <a:endParaRPr lang="de-DE"/>
        </a:p>
      </dgm:t>
    </dgm:pt>
    <dgm:pt modelId="{6EEEFBB4-ABE0-4155-9E7C-6AAF11569E46}" type="pres">
      <dgm:prSet presAssocID="{3D84BCF4-AAAA-4FD0-A9A7-78D32DEAB42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48C85A03-6C58-41AC-9F6C-6A36B4536F8C}" type="pres">
      <dgm:prSet presAssocID="{3D84BCF4-AAAA-4FD0-A9A7-78D32DEAB426}" presName="outerBox" presStyleCnt="0"/>
      <dgm:spPr/>
    </dgm:pt>
    <dgm:pt modelId="{517DA723-A9A5-4307-92D1-F982059E1DCA}" type="pres">
      <dgm:prSet presAssocID="{3D84BCF4-AAAA-4FD0-A9A7-78D32DEAB426}" presName="outerBoxParent" presStyleLbl="node1" presStyleIdx="0" presStyleCnt="3"/>
      <dgm:spPr/>
      <dgm:t>
        <a:bodyPr/>
        <a:lstStyle/>
        <a:p>
          <a:endParaRPr lang="de-DE"/>
        </a:p>
      </dgm:t>
    </dgm:pt>
    <dgm:pt modelId="{B0A4A07E-4649-408D-945C-5DBC5C67D5CE}" type="pres">
      <dgm:prSet presAssocID="{3D84BCF4-AAAA-4FD0-A9A7-78D32DEAB426}" presName="outerBoxChildren" presStyleCnt="0"/>
      <dgm:spPr/>
    </dgm:pt>
    <dgm:pt modelId="{2405B80B-E8DA-46FB-94C7-049BE820F5F1}" type="pres">
      <dgm:prSet presAssocID="{3D84BCF4-AAAA-4FD0-A9A7-78D32DEAB426}" presName="middleBox" presStyleCnt="0"/>
      <dgm:spPr/>
    </dgm:pt>
    <dgm:pt modelId="{38EF56B2-8A6B-48F9-8C98-02C78080218F}" type="pres">
      <dgm:prSet presAssocID="{3D84BCF4-AAAA-4FD0-A9A7-78D32DEAB426}" presName="middleBoxParent" presStyleLbl="node1" presStyleIdx="1" presStyleCnt="3"/>
      <dgm:spPr/>
      <dgm:t>
        <a:bodyPr/>
        <a:lstStyle/>
        <a:p>
          <a:endParaRPr lang="de-DE"/>
        </a:p>
      </dgm:t>
    </dgm:pt>
    <dgm:pt modelId="{9495D26C-5985-4BCA-87E1-224973A2C9D4}" type="pres">
      <dgm:prSet presAssocID="{3D84BCF4-AAAA-4FD0-A9A7-78D32DEAB426}" presName="middleBoxChildren" presStyleCnt="0"/>
      <dgm:spPr/>
    </dgm:pt>
    <dgm:pt modelId="{A3769A3F-C550-4BFB-B3F8-F71EB791A947}" type="pres">
      <dgm:prSet presAssocID="{3D84BCF4-AAAA-4FD0-A9A7-78D32DEAB426}" presName="centerBox" presStyleCnt="0"/>
      <dgm:spPr/>
    </dgm:pt>
    <dgm:pt modelId="{95CD7A37-C6DF-481B-8031-032A8831F440}" type="pres">
      <dgm:prSet presAssocID="{3D84BCF4-AAAA-4FD0-A9A7-78D32DEAB426}" presName="centerBoxParent" presStyleLbl="node1" presStyleIdx="2" presStyleCnt="3"/>
      <dgm:spPr/>
      <dgm:t>
        <a:bodyPr/>
        <a:lstStyle/>
        <a:p>
          <a:endParaRPr lang="de-DE"/>
        </a:p>
      </dgm:t>
    </dgm:pt>
  </dgm:ptLst>
  <dgm:cxnLst>
    <dgm:cxn modelId="{2866545C-4F95-F446-8EA1-EE2606481F7B}" type="presOf" srcId="{0FAFB54E-ABC3-4629-818E-2B652B28C03E}" destId="{95CD7A37-C6DF-481B-8031-032A8831F440}" srcOrd="0" destOrd="0" presId="urn:microsoft.com/office/officeart/2005/8/layout/target2"/>
    <dgm:cxn modelId="{485530FA-879A-4A52-B95D-C0EA27BEB17B}" srcId="{3D84BCF4-AAAA-4FD0-A9A7-78D32DEAB426}" destId="{A4D07C18-0736-49C4-9A85-E591E127613B}" srcOrd="0" destOrd="0" parTransId="{B017088D-2637-4A40-B17C-DA141004BB74}" sibTransId="{0660EB05-0C43-4EA2-B520-F96DA91F98FB}"/>
    <dgm:cxn modelId="{B9FA675C-0F9B-E248-9A42-8BC70804778F}" type="presOf" srcId="{3D84BCF4-AAAA-4FD0-A9A7-78D32DEAB426}" destId="{6EEEFBB4-ABE0-4155-9E7C-6AAF11569E46}" srcOrd="0" destOrd="0" presId="urn:microsoft.com/office/officeart/2005/8/layout/target2"/>
    <dgm:cxn modelId="{792B4B74-D002-984C-A464-073C2FBF4C28}" type="presOf" srcId="{A4D07C18-0736-49C4-9A85-E591E127613B}" destId="{517DA723-A9A5-4307-92D1-F982059E1DCA}" srcOrd="0" destOrd="0" presId="urn:microsoft.com/office/officeart/2005/8/layout/target2"/>
    <dgm:cxn modelId="{CD998A79-9B1F-A443-BA66-14A261BF78FA}" type="presOf" srcId="{358237B3-8712-4EA9-AA9B-496ABD88B619}" destId="{38EF56B2-8A6B-48F9-8C98-02C78080218F}" srcOrd="0" destOrd="0" presId="urn:microsoft.com/office/officeart/2005/8/layout/target2"/>
    <dgm:cxn modelId="{E772ACA6-CC4C-45C1-86DC-8F30B403AA5D}" srcId="{3D84BCF4-AAAA-4FD0-A9A7-78D32DEAB426}" destId="{358237B3-8712-4EA9-AA9B-496ABD88B619}" srcOrd="1" destOrd="0" parTransId="{DA69C558-C1CA-4260-804F-C4500F289814}" sibTransId="{8C456762-AF47-4D41-B2D5-ADFD5B355F1B}"/>
    <dgm:cxn modelId="{4EE557C3-2C57-4CC4-9EFF-9DDEC2478606}" srcId="{3D84BCF4-AAAA-4FD0-A9A7-78D32DEAB426}" destId="{0FAFB54E-ABC3-4629-818E-2B652B28C03E}" srcOrd="2" destOrd="0" parTransId="{C64AA8C9-55B3-47B6-A409-630EEFDB976F}" sibTransId="{43C79F87-EA28-484C-A70E-F21100199D8D}"/>
    <dgm:cxn modelId="{C434C73F-115E-C644-8DE3-EFE05C52E514}" type="presParOf" srcId="{6EEEFBB4-ABE0-4155-9E7C-6AAF11569E46}" destId="{48C85A03-6C58-41AC-9F6C-6A36B4536F8C}" srcOrd="0" destOrd="0" presId="urn:microsoft.com/office/officeart/2005/8/layout/target2"/>
    <dgm:cxn modelId="{C2D2A2DE-1E0A-1347-9743-ADF210D8890B}" type="presParOf" srcId="{48C85A03-6C58-41AC-9F6C-6A36B4536F8C}" destId="{517DA723-A9A5-4307-92D1-F982059E1DCA}" srcOrd="0" destOrd="0" presId="urn:microsoft.com/office/officeart/2005/8/layout/target2"/>
    <dgm:cxn modelId="{9F928062-A992-9B4C-97D0-62BE23DF7D65}" type="presParOf" srcId="{48C85A03-6C58-41AC-9F6C-6A36B4536F8C}" destId="{B0A4A07E-4649-408D-945C-5DBC5C67D5CE}" srcOrd="1" destOrd="0" presId="urn:microsoft.com/office/officeart/2005/8/layout/target2"/>
    <dgm:cxn modelId="{34F07022-3EA0-5B4F-BF35-622E3410F4B8}" type="presParOf" srcId="{6EEEFBB4-ABE0-4155-9E7C-6AAF11569E46}" destId="{2405B80B-E8DA-46FB-94C7-049BE820F5F1}" srcOrd="1" destOrd="0" presId="urn:microsoft.com/office/officeart/2005/8/layout/target2"/>
    <dgm:cxn modelId="{FEA01EC7-22F1-C045-B54F-A149B7D290CF}" type="presParOf" srcId="{2405B80B-E8DA-46FB-94C7-049BE820F5F1}" destId="{38EF56B2-8A6B-48F9-8C98-02C78080218F}" srcOrd="0" destOrd="0" presId="urn:microsoft.com/office/officeart/2005/8/layout/target2"/>
    <dgm:cxn modelId="{3B164EFB-E28F-DF4C-BE99-E5A432D5B59B}" type="presParOf" srcId="{2405B80B-E8DA-46FB-94C7-049BE820F5F1}" destId="{9495D26C-5985-4BCA-87E1-224973A2C9D4}" srcOrd="1" destOrd="0" presId="urn:microsoft.com/office/officeart/2005/8/layout/target2"/>
    <dgm:cxn modelId="{99E7EDA9-7FFE-3748-A250-D04C053CB17D}" type="presParOf" srcId="{6EEEFBB4-ABE0-4155-9E7C-6AAF11569E46}" destId="{A3769A3F-C550-4BFB-B3F8-F71EB791A947}" srcOrd="2" destOrd="0" presId="urn:microsoft.com/office/officeart/2005/8/layout/target2"/>
    <dgm:cxn modelId="{7178E736-5938-DB42-BB1E-3964578235A5}" type="presParOf" srcId="{A3769A3F-C550-4BFB-B3F8-F71EB791A947}" destId="{95CD7A37-C6DF-481B-8031-032A8831F440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CF19ED-E951-4B47-B7E9-3E263386F7E5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8AAB45D-ED40-488B-852B-5FA27D066889}">
      <dgm:prSet phldrT="[Text]" custT="1"/>
      <dgm:spPr/>
      <dgm:t>
        <a:bodyPr/>
        <a:lstStyle/>
        <a:p>
          <a:pPr algn="ctr"/>
          <a:r>
            <a:rPr lang="de-DE" sz="1200" b="1" dirty="0" smtClean="0"/>
            <a:t>Dipl. Sportlehrer                             Marko Schimke</a:t>
          </a:r>
        </a:p>
        <a:p>
          <a:pPr algn="ctr"/>
          <a:r>
            <a:rPr lang="de-DE" sz="1200" dirty="0" smtClean="0"/>
            <a:t> Vorstandsvorsitzender,                                   Vorstand Breiten- und Gesundheitssport</a:t>
          </a:r>
          <a:endParaRPr lang="de-DE" sz="1200" dirty="0"/>
        </a:p>
      </dgm:t>
    </dgm:pt>
    <dgm:pt modelId="{EE0BCC9A-93B9-463C-9A60-AA526097C3BF}" type="parTrans" cxnId="{5396E0A5-2E4C-46F1-AE00-AE6363527FF4}">
      <dgm:prSet/>
      <dgm:spPr/>
      <dgm:t>
        <a:bodyPr/>
        <a:lstStyle/>
        <a:p>
          <a:endParaRPr lang="de-DE"/>
        </a:p>
      </dgm:t>
    </dgm:pt>
    <dgm:pt modelId="{CB5FF998-C48B-48A7-BD55-E535601AA1CB}" type="sibTrans" cxnId="{5396E0A5-2E4C-46F1-AE00-AE6363527FF4}">
      <dgm:prSet/>
      <dgm:spPr/>
      <dgm:t>
        <a:bodyPr/>
        <a:lstStyle/>
        <a:p>
          <a:endParaRPr lang="de-DE"/>
        </a:p>
      </dgm:t>
    </dgm:pt>
    <dgm:pt modelId="{29779F5C-8D7E-4473-87A9-99711D077432}">
      <dgm:prSet phldrT="[Text]" custT="1"/>
      <dgm:spPr/>
      <dgm:t>
        <a:bodyPr/>
        <a:lstStyle/>
        <a:p>
          <a:pPr algn="ctr"/>
          <a:r>
            <a:rPr lang="de-DE" sz="1200" b="1" dirty="0" smtClean="0"/>
            <a:t>Dipl. Sportlehrer                                    Nick Breuer</a:t>
          </a:r>
        </a:p>
        <a:p>
          <a:pPr algn="ctr"/>
          <a:r>
            <a:rPr lang="de-DE" sz="1200" dirty="0" smtClean="0"/>
            <a:t>stellvertretender Vorsitzender,                                                   Vorstand Wettkampfsport</a:t>
          </a:r>
          <a:endParaRPr lang="de-DE" sz="1200" dirty="0"/>
        </a:p>
      </dgm:t>
    </dgm:pt>
    <dgm:pt modelId="{D8E08F25-941D-4C9E-A89E-E8657CD4B772}" type="parTrans" cxnId="{1C7A1FD6-B7F8-4723-919A-829F1CF94B67}">
      <dgm:prSet/>
      <dgm:spPr>
        <a:noFill/>
        <a:ln>
          <a:noFill/>
        </a:ln>
      </dgm:spPr>
      <dgm:t>
        <a:bodyPr/>
        <a:lstStyle/>
        <a:p>
          <a:endParaRPr lang="de-DE"/>
        </a:p>
      </dgm:t>
    </dgm:pt>
    <dgm:pt modelId="{764522CE-10EA-4AC8-9493-9CE76C7DE51C}" type="sibTrans" cxnId="{1C7A1FD6-B7F8-4723-919A-829F1CF94B67}">
      <dgm:prSet/>
      <dgm:spPr/>
      <dgm:t>
        <a:bodyPr/>
        <a:lstStyle/>
        <a:p>
          <a:endParaRPr lang="de-DE"/>
        </a:p>
      </dgm:t>
    </dgm:pt>
    <dgm:pt modelId="{53A18E40-36F0-4320-93D5-0DE9E8B20256}">
      <dgm:prSet phldrT="[Text]" custT="1"/>
      <dgm:spPr/>
      <dgm:t>
        <a:bodyPr/>
        <a:lstStyle/>
        <a:p>
          <a:pPr algn="ctr"/>
          <a:r>
            <a:rPr lang="de-DE" sz="1200" b="1" dirty="0" smtClean="0"/>
            <a:t>Prof. Dr. </a:t>
          </a:r>
          <a:r>
            <a:rPr lang="de-DE" sz="1200" b="1" dirty="0" err="1" smtClean="0"/>
            <a:t>rer</a:t>
          </a:r>
          <a:r>
            <a:rPr lang="de-DE" sz="1200" b="1" dirty="0" smtClean="0"/>
            <a:t>. nat. habil.                     Stefan Odenbach</a:t>
          </a:r>
        </a:p>
        <a:p>
          <a:pPr algn="ctr"/>
          <a:r>
            <a:rPr lang="de-DE" sz="1200" dirty="0" smtClean="0"/>
            <a:t>Vorstand Hochschulkommunikation, Vorsitzender Beirat des Hochschulsports</a:t>
          </a:r>
          <a:endParaRPr lang="de-DE" sz="1200" dirty="0"/>
        </a:p>
      </dgm:t>
    </dgm:pt>
    <dgm:pt modelId="{CB580AA5-FE36-48FC-8D23-EA1FED374F86}" type="parTrans" cxnId="{D965EFD5-A220-4B7A-9569-58468CE4A664}">
      <dgm:prSet/>
      <dgm:spPr>
        <a:noFill/>
        <a:ln>
          <a:noFill/>
        </a:ln>
      </dgm:spPr>
      <dgm:t>
        <a:bodyPr/>
        <a:lstStyle/>
        <a:p>
          <a:endParaRPr lang="de-DE"/>
        </a:p>
      </dgm:t>
    </dgm:pt>
    <dgm:pt modelId="{763C9293-43AE-4C23-B8E1-ACA943EB3E5A}" type="sibTrans" cxnId="{D965EFD5-A220-4B7A-9569-58468CE4A664}">
      <dgm:prSet/>
      <dgm:spPr/>
      <dgm:t>
        <a:bodyPr/>
        <a:lstStyle/>
        <a:p>
          <a:endParaRPr lang="de-DE"/>
        </a:p>
      </dgm:t>
    </dgm:pt>
    <dgm:pt modelId="{A2590055-171F-4328-A56D-C5C85788B222}" type="pres">
      <dgm:prSet presAssocID="{A7CF19ED-E951-4B47-B7E9-3E263386F7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56863D95-08D1-4D2A-87D5-3EC90F203675}" type="pres">
      <dgm:prSet presAssocID="{E8AAB45D-ED40-488B-852B-5FA27D066889}" presName="hierRoot1" presStyleCnt="0"/>
      <dgm:spPr/>
    </dgm:pt>
    <dgm:pt modelId="{2603CBA3-691F-4967-9771-8D5CBC616A8E}" type="pres">
      <dgm:prSet presAssocID="{E8AAB45D-ED40-488B-852B-5FA27D066889}" presName="composite" presStyleCnt="0"/>
      <dgm:spPr/>
    </dgm:pt>
    <dgm:pt modelId="{96E72BFE-BFF0-4344-B230-B7C3C406D9B2}" type="pres">
      <dgm:prSet presAssocID="{E8AAB45D-ED40-488B-852B-5FA27D066889}" presName="image" presStyleLbl="node0" presStyleIdx="0" presStyleCnt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64" r="-7064"/>
          </a:stretch>
        </a:blipFill>
      </dgm:spPr>
    </dgm:pt>
    <dgm:pt modelId="{220C8265-FA3A-4A03-A7AC-75778FE8F1D1}" type="pres">
      <dgm:prSet presAssocID="{E8AAB45D-ED40-488B-852B-5FA27D066889}" presName="text" presStyleLbl="revTx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23F7EF1-4FF9-46C3-AE4D-6AD9335DCAB8}" type="pres">
      <dgm:prSet presAssocID="{E8AAB45D-ED40-488B-852B-5FA27D066889}" presName="hierChild2" presStyleCnt="0"/>
      <dgm:spPr/>
    </dgm:pt>
    <dgm:pt modelId="{E18B3E01-42A1-4AD1-8259-BE9694C42D85}" type="pres">
      <dgm:prSet presAssocID="{D8E08F25-941D-4C9E-A89E-E8657CD4B772}" presName="Name10" presStyleLbl="parChTrans1D2" presStyleIdx="0" presStyleCnt="2"/>
      <dgm:spPr/>
      <dgm:t>
        <a:bodyPr/>
        <a:lstStyle/>
        <a:p>
          <a:endParaRPr lang="de-DE"/>
        </a:p>
      </dgm:t>
    </dgm:pt>
    <dgm:pt modelId="{B55910E0-CC50-496B-941D-B39C188357D3}" type="pres">
      <dgm:prSet presAssocID="{29779F5C-8D7E-4473-87A9-99711D077432}" presName="hierRoot2" presStyleCnt="0"/>
      <dgm:spPr/>
    </dgm:pt>
    <dgm:pt modelId="{A6034C09-EEAC-4B67-BE94-24D6063F57DC}" type="pres">
      <dgm:prSet presAssocID="{29779F5C-8D7E-4473-87A9-99711D077432}" presName="composite2" presStyleCnt="0"/>
      <dgm:spPr/>
    </dgm:pt>
    <dgm:pt modelId="{6121FA93-2A74-430D-8188-9D77EC4A2050}" type="pres">
      <dgm:prSet presAssocID="{29779F5C-8D7E-4473-87A9-99711D077432}" presName="image2" presStyleLbl="node2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8B490239-3C33-47CA-B8DF-3A0B2B5C990F}" type="pres">
      <dgm:prSet presAssocID="{29779F5C-8D7E-4473-87A9-99711D077432}" presName="text2" presStyleLbl="revTx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C0F1FB5-5027-4A7E-8965-C8846A06F1A3}" type="pres">
      <dgm:prSet presAssocID="{29779F5C-8D7E-4473-87A9-99711D077432}" presName="hierChild3" presStyleCnt="0"/>
      <dgm:spPr/>
    </dgm:pt>
    <dgm:pt modelId="{3302A777-208B-4872-86AA-A844BAD3ABA5}" type="pres">
      <dgm:prSet presAssocID="{CB580AA5-FE36-48FC-8D23-EA1FED374F86}" presName="Name10" presStyleLbl="parChTrans1D2" presStyleIdx="1" presStyleCnt="2"/>
      <dgm:spPr/>
      <dgm:t>
        <a:bodyPr/>
        <a:lstStyle/>
        <a:p>
          <a:endParaRPr lang="de-DE"/>
        </a:p>
      </dgm:t>
    </dgm:pt>
    <dgm:pt modelId="{AAA84984-E3BC-4BE7-9292-EACDBB191C77}" type="pres">
      <dgm:prSet presAssocID="{53A18E40-36F0-4320-93D5-0DE9E8B20256}" presName="hierRoot2" presStyleCnt="0"/>
      <dgm:spPr/>
    </dgm:pt>
    <dgm:pt modelId="{54CA84A7-9578-45A0-B70C-93259243517A}" type="pres">
      <dgm:prSet presAssocID="{53A18E40-36F0-4320-93D5-0DE9E8B20256}" presName="composite2" presStyleCnt="0"/>
      <dgm:spPr/>
    </dgm:pt>
    <dgm:pt modelId="{3B9D6A37-3C9A-4DA7-BDB0-AB9C0C8207F3}" type="pres">
      <dgm:prSet presAssocID="{53A18E40-36F0-4320-93D5-0DE9E8B20256}" presName="image2" presStyleLbl="node2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7F6C78BB-78BC-4A20-BC4E-2B33B4AEB50B}" type="pres">
      <dgm:prSet presAssocID="{53A18E40-36F0-4320-93D5-0DE9E8B20256}" presName="text2" presStyleLbl="revTx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ED58978-CFFE-433C-8F3C-4C7C7E3F57BC}" type="pres">
      <dgm:prSet presAssocID="{53A18E40-36F0-4320-93D5-0DE9E8B20256}" presName="hierChild3" presStyleCnt="0"/>
      <dgm:spPr/>
    </dgm:pt>
  </dgm:ptLst>
  <dgm:cxnLst>
    <dgm:cxn modelId="{8FB39C8C-3F77-41B3-9F78-0AFFD92EF3AE}" type="presOf" srcId="{A7CF19ED-E951-4B47-B7E9-3E263386F7E5}" destId="{A2590055-171F-4328-A56D-C5C85788B222}" srcOrd="0" destOrd="0" presId="urn:microsoft.com/office/officeart/2009/layout/CirclePictureHierarchy"/>
    <dgm:cxn modelId="{1E6CB400-7054-4399-8DDE-3FE941489D67}" type="presOf" srcId="{E8AAB45D-ED40-488B-852B-5FA27D066889}" destId="{220C8265-FA3A-4A03-A7AC-75778FE8F1D1}" srcOrd="0" destOrd="0" presId="urn:microsoft.com/office/officeart/2009/layout/CirclePictureHierarchy"/>
    <dgm:cxn modelId="{4C7C11F4-4477-4E17-AB95-C2325B134044}" type="presOf" srcId="{CB580AA5-FE36-48FC-8D23-EA1FED374F86}" destId="{3302A777-208B-4872-86AA-A844BAD3ABA5}" srcOrd="0" destOrd="0" presId="urn:microsoft.com/office/officeart/2009/layout/CirclePictureHierarchy"/>
    <dgm:cxn modelId="{451B07D7-51C2-402C-B394-1F7CB7804D40}" type="presOf" srcId="{53A18E40-36F0-4320-93D5-0DE9E8B20256}" destId="{7F6C78BB-78BC-4A20-BC4E-2B33B4AEB50B}" srcOrd="0" destOrd="0" presId="urn:microsoft.com/office/officeart/2009/layout/CirclePictureHierarchy"/>
    <dgm:cxn modelId="{1C7A1FD6-B7F8-4723-919A-829F1CF94B67}" srcId="{E8AAB45D-ED40-488B-852B-5FA27D066889}" destId="{29779F5C-8D7E-4473-87A9-99711D077432}" srcOrd="0" destOrd="0" parTransId="{D8E08F25-941D-4C9E-A89E-E8657CD4B772}" sibTransId="{764522CE-10EA-4AC8-9493-9CE76C7DE51C}"/>
    <dgm:cxn modelId="{720B738C-E4E7-4250-96D8-A0110E384ABA}" type="presOf" srcId="{D8E08F25-941D-4C9E-A89E-E8657CD4B772}" destId="{E18B3E01-42A1-4AD1-8259-BE9694C42D85}" srcOrd="0" destOrd="0" presId="urn:microsoft.com/office/officeart/2009/layout/CirclePictureHierarchy"/>
    <dgm:cxn modelId="{0F08BBF1-C448-4F3A-B856-74F3CF9FA7BB}" type="presOf" srcId="{29779F5C-8D7E-4473-87A9-99711D077432}" destId="{8B490239-3C33-47CA-B8DF-3A0B2B5C990F}" srcOrd="0" destOrd="0" presId="urn:microsoft.com/office/officeart/2009/layout/CirclePictureHierarchy"/>
    <dgm:cxn modelId="{D965EFD5-A220-4B7A-9569-58468CE4A664}" srcId="{E8AAB45D-ED40-488B-852B-5FA27D066889}" destId="{53A18E40-36F0-4320-93D5-0DE9E8B20256}" srcOrd="1" destOrd="0" parTransId="{CB580AA5-FE36-48FC-8D23-EA1FED374F86}" sibTransId="{763C9293-43AE-4C23-B8E1-ACA943EB3E5A}"/>
    <dgm:cxn modelId="{5396E0A5-2E4C-46F1-AE00-AE6363527FF4}" srcId="{A7CF19ED-E951-4B47-B7E9-3E263386F7E5}" destId="{E8AAB45D-ED40-488B-852B-5FA27D066889}" srcOrd="0" destOrd="0" parTransId="{EE0BCC9A-93B9-463C-9A60-AA526097C3BF}" sibTransId="{CB5FF998-C48B-48A7-BD55-E535601AA1CB}"/>
    <dgm:cxn modelId="{C694B771-87E5-41E1-ACA3-485FC4E9BCE3}" type="presParOf" srcId="{A2590055-171F-4328-A56D-C5C85788B222}" destId="{56863D95-08D1-4D2A-87D5-3EC90F203675}" srcOrd="0" destOrd="0" presId="urn:microsoft.com/office/officeart/2009/layout/CirclePictureHierarchy"/>
    <dgm:cxn modelId="{F07A33F1-2BDD-4158-B5B0-B194A3943629}" type="presParOf" srcId="{56863D95-08D1-4D2A-87D5-3EC90F203675}" destId="{2603CBA3-691F-4967-9771-8D5CBC616A8E}" srcOrd="0" destOrd="0" presId="urn:microsoft.com/office/officeart/2009/layout/CirclePictureHierarchy"/>
    <dgm:cxn modelId="{81870456-1448-40DD-80DF-BC76E83ADA69}" type="presParOf" srcId="{2603CBA3-691F-4967-9771-8D5CBC616A8E}" destId="{96E72BFE-BFF0-4344-B230-B7C3C406D9B2}" srcOrd="0" destOrd="0" presId="urn:microsoft.com/office/officeart/2009/layout/CirclePictureHierarchy"/>
    <dgm:cxn modelId="{38931516-4630-4967-AB88-C59EFF5EC55E}" type="presParOf" srcId="{2603CBA3-691F-4967-9771-8D5CBC616A8E}" destId="{220C8265-FA3A-4A03-A7AC-75778FE8F1D1}" srcOrd="1" destOrd="0" presId="urn:microsoft.com/office/officeart/2009/layout/CirclePictureHierarchy"/>
    <dgm:cxn modelId="{5AD0D17F-FA90-4B42-A4FA-4BF46E11D378}" type="presParOf" srcId="{56863D95-08D1-4D2A-87D5-3EC90F203675}" destId="{023F7EF1-4FF9-46C3-AE4D-6AD9335DCAB8}" srcOrd="1" destOrd="0" presId="urn:microsoft.com/office/officeart/2009/layout/CirclePictureHierarchy"/>
    <dgm:cxn modelId="{24E457C1-0FE7-4EDA-B083-C93F3C486613}" type="presParOf" srcId="{023F7EF1-4FF9-46C3-AE4D-6AD9335DCAB8}" destId="{E18B3E01-42A1-4AD1-8259-BE9694C42D85}" srcOrd="0" destOrd="0" presId="urn:microsoft.com/office/officeart/2009/layout/CirclePictureHierarchy"/>
    <dgm:cxn modelId="{E95AD0F7-F55F-42B4-8279-29A20B4096DE}" type="presParOf" srcId="{023F7EF1-4FF9-46C3-AE4D-6AD9335DCAB8}" destId="{B55910E0-CC50-496B-941D-B39C188357D3}" srcOrd="1" destOrd="0" presId="urn:microsoft.com/office/officeart/2009/layout/CirclePictureHierarchy"/>
    <dgm:cxn modelId="{C5D52430-3EAB-4BDB-BD6B-D9EEE836FE26}" type="presParOf" srcId="{B55910E0-CC50-496B-941D-B39C188357D3}" destId="{A6034C09-EEAC-4B67-BE94-24D6063F57DC}" srcOrd="0" destOrd="0" presId="urn:microsoft.com/office/officeart/2009/layout/CirclePictureHierarchy"/>
    <dgm:cxn modelId="{82E21EF6-ED0F-4589-BBF9-ED8A95CAE8D7}" type="presParOf" srcId="{A6034C09-EEAC-4B67-BE94-24D6063F57DC}" destId="{6121FA93-2A74-430D-8188-9D77EC4A2050}" srcOrd="0" destOrd="0" presId="urn:microsoft.com/office/officeart/2009/layout/CirclePictureHierarchy"/>
    <dgm:cxn modelId="{C6F9D858-4770-4B94-BE10-DA1BD6407EAA}" type="presParOf" srcId="{A6034C09-EEAC-4B67-BE94-24D6063F57DC}" destId="{8B490239-3C33-47CA-B8DF-3A0B2B5C990F}" srcOrd="1" destOrd="0" presId="urn:microsoft.com/office/officeart/2009/layout/CirclePictureHierarchy"/>
    <dgm:cxn modelId="{71BE88FE-FA40-4893-BD19-723F4D079D35}" type="presParOf" srcId="{B55910E0-CC50-496B-941D-B39C188357D3}" destId="{5C0F1FB5-5027-4A7E-8965-C8846A06F1A3}" srcOrd="1" destOrd="0" presId="urn:microsoft.com/office/officeart/2009/layout/CirclePictureHierarchy"/>
    <dgm:cxn modelId="{7950462F-5E5F-421A-AFA0-8D3711B0AD46}" type="presParOf" srcId="{023F7EF1-4FF9-46C3-AE4D-6AD9335DCAB8}" destId="{3302A777-208B-4872-86AA-A844BAD3ABA5}" srcOrd="2" destOrd="0" presId="urn:microsoft.com/office/officeart/2009/layout/CirclePictureHierarchy"/>
    <dgm:cxn modelId="{D98A9FB8-C5EB-4455-82B0-73355E27544E}" type="presParOf" srcId="{023F7EF1-4FF9-46C3-AE4D-6AD9335DCAB8}" destId="{AAA84984-E3BC-4BE7-9292-EACDBB191C77}" srcOrd="3" destOrd="0" presId="urn:microsoft.com/office/officeart/2009/layout/CirclePictureHierarchy"/>
    <dgm:cxn modelId="{8629CC77-3FF5-4174-BA97-E6D47989F2AE}" type="presParOf" srcId="{AAA84984-E3BC-4BE7-9292-EACDBB191C77}" destId="{54CA84A7-9578-45A0-B70C-93259243517A}" srcOrd="0" destOrd="0" presId="urn:microsoft.com/office/officeart/2009/layout/CirclePictureHierarchy"/>
    <dgm:cxn modelId="{CBB24126-3DD8-4180-8295-A8170DAB874F}" type="presParOf" srcId="{54CA84A7-9578-45A0-B70C-93259243517A}" destId="{3B9D6A37-3C9A-4DA7-BDB0-AB9C0C8207F3}" srcOrd="0" destOrd="0" presId="urn:microsoft.com/office/officeart/2009/layout/CirclePictureHierarchy"/>
    <dgm:cxn modelId="{AD196B49-A2BB-456C-ADA1-45A68E2FC551}" type="presParOf" srcId="{54CA84A7-9578-45A0-B70C-93259243517A}" destId="{7F6C78BB-78BC-4A20-BC4E-2B33B4AEB50B}" srcOrd="1" destOrd="0" presId="urn:microsoft.com/office/officeart/2009/layout/CirclePictureHierarchy"/>
    <dgm:cxn modelId="{FB70DCCC-CFEF-4CA4-8950-AA36264D1FB3}" type="presParOf" srcId="{AAA84984-E3BC-4BE7-9292-EACDBB191C77}" destId="{9ED58978-CFFE-433C-8F3C-4C7C7E3F57BC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9C1463-44C0-4143-9732-7F5EB23542A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AEB1C7F-C228-42E1-B7B4-B147CDD6C452}">
      <dgm:prSet phldrT="[Text]"/>
      <dgm:spPr>
        <a:xfrm>
          <a:off x="181778" y="2202168"/>
          <a:ext cx="1448655" cy="1861924"/>
        </a:xfrm>
        <a:prstGeom prst="roundRect">
          <a:avLst>
            <a:gd name="adj" fmla="val 10000"/>
          </a:avLst>
        </a:prstGeom>
        <a:solidFill>
          <a:srgbClr val="00305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de-DE" b="1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Vorstand </a:t>
          </a:r>
        </a:p>
        <a:p>
          <a:r>
            <a:rPr lang="de-DE" b="1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Breiten- und Gesundheitssport</a:t>
          </a:r>
        </a:p>
      </dgm:t>
    </dgm:pt>
    <dgm:pt modelId="{E3E73F68-5080-4536-A7D8-72F6074E7FF8}" type="parTrans" cxnId="{84326527-3DE7-40DE-A878-CD53DD5C9FAE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E51C297-AF98-40CA-B246-F00AA5F2C24C}" type="sibTrans" cxnId="{84326527-3DE7-40DE-A878-CD53DD5C9FAE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A1A2DDE-A407-4540-B38D-3A785C74CF4E}">
      <dgm:prSet phldrT="[Text]"/>
      <dgm:spPr>
        <a:xfrm>
          <a:off x="181778" y="6498917"/>
          <a:ext cx="1448655" cy="1861924"/>
        </a:xfrm>
        <a:prstGeom prst="roundRect">
          <a:avLst>
            <a:gd name="adj" fmla="val 10000"/>
          </a:avLst>
        </a:prstGeom>
        <a:solidFill>
          <a:srgbClr val="00305D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b="1" dirty="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Vorstand</a:t>
          </a:r>
        </a:p>
        <a:p>
          <a:r>
            <a:rPr lang="de-DE" b="1" dirty="0" smtClean="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Hochschulkommunikation</a:t>
          </a:r>
          <a:endParaRPr lang="de-DE" b="1" dirty="0">
            <a:solidFill>
              <a:sysClr val="window" lastClr="FFFFFF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0A2A2BA-BF79-4B4C-80A0-9F56A855A643}" type="parTrans" cxnId="{6E0DF4F1-9637-4DD1-A82A-229F39650F41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579D23-1179-4DA9-BC21-F8D234081657}" type="sibTrans" cxnId="{6E0DF4F1-9637-4DD1-A82A-229F39650F41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B8390CA-5FF7-48C0-A4CC-C2E1D33D2B69}">
      <dgm:prSet phldrT="[Text]" custT="1"/>
      <dgm:spPr>
        <a:xfrm>
          <a:off x="1947327" y="0"/>
          <a:ext cx="1810819" cy="9477375"/>
        </a:xfrm>
        <a:prstGeom prst="roundRect">
          <a:avLst>
            <a:gd name="adj" fmla="val 10000"/>
          </a:avLst>
        </a:prstGeom>
        <a:noFill/>
        <a:ln>
          <a:noFill/>
        </a:ln>
        <a:effectLst/>
      </dgm:spPr>
      <dgm:t>
        <a:bodyPr/>
        <a:lstStyle/>
        <a:p>
          <a:endParaRPr lang="de-DE" sz="1000" b="1" dirty="0">
            <a:solidFill>
              <a:srgbClr val="FF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endParaRPr lang="de-DE" sz="1000" b="1" dirty="0">
            <a:solidFill>
              <a:srgbClr val="FF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r>
            <a:rPr lang="de-DE" sz="1000" b="1" dirty="0" smtClean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Hochschulsport-Beirat</a:t>
          </a:r>
          <a:endParaRPr lang="de-DE" sz="1000" b="1" dirty="0">
            <a:solidFill>
              <a:srgbClr val="00206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5260018-4E2A-48F1-A005-E53D8F54D933}" type="parTrans" cxnId="{66139488-5138-4593-BF19-66312DBB9F36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CE4B428-91AA-49D8-9D9D-392B43FB0616}" type="sibTrans" cxnId="{66139488-5138-4593-BF19-66312DBB9F36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28EDE7-C1E9-4E91-92E3-AD4F940F3397}">
      <dgm:prSet phldrT="[Text]"/>
      <dgm:spPr>
        <a:xfrm>
          <a:off x="2128409" y="4028664"/>
          <a:ext cx="1448655" cy="540680"/>
        </a:xfrm>
        <a:prstGeom prst="roundRect">
          <a:avLst>
            <a:gd name="adj" fmla="val 10000"/>
          </a:avLst>
        </a:prstGeom>
        <a:solidFill>
          <a:srgbClr val="00305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de-DE" b="1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ein(e) Beauftragte(r) Zentrale Universitäts-verwaltung TUD</a:t>
          </a:r>
        </a:p>
      </dgm:t>
    </dgm:pt>
    <dgm:pt modelId="{5017A35F-7E9C-4CC2-A036-470BC451129D}" type="parTrans" cxnId="{B204A6B2-81C7-4D56-A80D-7F9E95812284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239CE49-BF9F-4F27-A2D5-4B5B54B06F0D}" type="sibTrans" cxnId="{B204A6B2-81C7-4D56-A80D-7F9E95812284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C1BEB23-B74E-455F-B51E-47AE3D9D863B}">
      <dgm:prSet phldrT="[Text]" custT="1"/>
      <dgm:spPr>
        <a:xfrm>
          <a:off x="3893958" y="0"/>
          <a:ext cx="1810819" cy="9477375"/>
        </a:xfrm>
        <a:prstGeom prst="roundRect">
          <a:avLst>
            <a:gd name="adj" fmla="val 10000"/>
          </a:avLst>
        </a:prstGeom>
        <a:noFill/>
        <a:ln>
          <a:noFill/>
        </a:ln>
        <a:effectLst/>
      </dgm:spPr>
      <dgm:t>
        <a:bodyPr/>
        <a:lstStyle/>
        <a:p>
          <a:endParaRPr lang="de-DE" sz="1000" b="1" dirty="0">
            <a:solidFill>
              <a:srgbClr val="FF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endParaRPr lang="de-DE" sz="1000" b="1" dirty="0">
            <a:solidFill>
              <a:srgbClr val="FF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r>
            <a:rPr lang="de-DE" sz="1000" b="1" dirty="0" smtClean="0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Ausschuss für Sportkoordination</a:t>
          </a:r>
          <a:endParaRPr lang="de-DE" sz="1000" b="1" dirty="0">
            <a:solidFill>
              <a:srgbClr val="00305D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4130FF5-453A-46D9-9505-2481AF5F2247}" type="parTrans" cxnId="{57A90A8D-43C9-4599-AF8A-9F98C1ADA0DB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9EAD846-545C-43D8-85DB-AB998A1F5AB0}" type="sibTrans" cxnId="{57A90A8D-43C9-4599-AF8A-9F98C1ADA0DB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A63C6D4-8521-4051-B135-62C7D049A11B}">
      <dgm:prSet phldrT="[Text]"/>
      <dgm:spPr>
        <a:xfrm>
          <a:off x="4075040" y="2202168"/>
          <a:ext cx="1448655" cy="1861924"/>
        </a:xfrm>
        <a:prstGeom prst="roundRect">
          <a:avLst>
            <a:gd name="adj" fmla="val 10000"/>
          </a:avLst>
        </a:prstGeom>
        <a:solidFill>
          <a:srgbClr val="00305D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b="1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Vorsitzende(r)</a:t>
          </a:r>
        </a:p>
      </dgm:t>
    </dgm:pt>
    <dgm:pt modelId="{64E646D2-18AE-42C8-84AF-3F1235396458}" type="parTrans" cxnId="{FE4EA3DB-A394-411E-A470-77C56357066F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75570BD-623E-4849-B9CA-B6325B290C76}" type="sibTrans" cxnId="{FE4EA3DB-A394-411E-A470-77C56357066F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E12B2C-B8D7-43C9-96D2-D12932C30698}">
      <dgm:prSet phldrT="[Text]"/>
      <dgm:spPr>
        <a:xfrm>
          <a:off x="4075040" y="6498917"/>
          <a:ext cx="1448655" cy="1861924"/>
        </a:xfrm>
        <a:prstGeom prst="roundRect">
          <a:avLst>
            <a:gd name="adj" fmla="val 10000"/>
          </a:avLst>
        </a:prstGeom>
        <a:solidFill>
          <a:srgbClr val="00305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de-DE" b="1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je ein(e) Beauftragte(r) der Sportarten oder Sportkategorien am DHSZ</a:t>
          </a:r>
        </a:p>
      </dgm:t>
    </dgm:pt>
    <dgm:pt modelId="{30362CB1-63E5-4F96-8D6F-36C5F899B992}" type="parTrans" cxnId="{7B5D94F8-53BD-4006-8485-922AD378545C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5F61DC5-1342-4E8F-BB92-8B927B3289A4}" type="sibTrans" cxnId="{7B5D94F8-53BD-4006-8485-922AD378545C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5A487D8-D937-4236-8B38-79C13DC24778}">
      <dgm:prSet phldrT="[Text]"/>
      <dgm:spPr>
        <a:xfrm>
          <a:off x="181778" y="4350542"/>
          <a:ext cx="1448655" cy="186192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de-DE" b="1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Vorstand</a:t>
          </a:r>
        </a:p>
        <a:p>
          <a:r>
            <a:rPr lang="de-DE" b="1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Wettkampfsport</a:t>
          </a:r>
        </a:p>
      </dgm:t>
    </dgm:pt>
    <dgm:pt modelId="{4628BD85-F529-4DF4-A1D4-A3F1E1AF273A}" type="parTrans" cxnId="{434F4B5E-79D5-4D3E-BA59-CB87F77F5EB2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426B4C9-7609-4007-961A-2796940E0F37}" type="sibTrans" cxnId="{434F4B5E-79D5-4D3E-BA59-CB87F77F5EB2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5E78C6-D2D5-4059-B083-D0C02499CDF8}">
      <dgm:prSet phldrT="[Text]"/>
      <dgm:spPr>
        <a:xfrm>
          <a:off x="2128409" y="5276388"/>
          <a:ext cx="1448655" cy="540680"/>
        </a:xfrm>
        <a:prstGeom prst="roundRect">
          <a:avLst>
            <a:gd name="adj" fmla="val 10000"/>
          </a:avLst>
        </a:prstGeom>
        <a:solidFill>
          <a:srgbClr val="00305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de-DE" b="1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ein(e) Beauftragte(r) Zentrale Einrichtungen TUD</a:t>
          </a:r>
        </a:p>
      </dgm:t>
    </dgm:pt>
    <dgm:pt modelId="{11041F4E-6496-4AF3-A362-7B9F931D444B}" type="parTrans" cxnId="{CDD32ED1-88E1-448F-AEB7-07076BDA3050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067CC0E-1492-4AD4-BD40-C2715FEBA924}" type="sibTrans" cxnId="{CDD32ED1-88E1-448F-AEB7-07076BDA3050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539FDCE-6E49-4694-8892-52A7DB9D27CB}">
      <dgm:prSet phldrT="[Text]"/>
      <dgm:spPr>
        <a:xfrm>
          <a:off x="2128409" y="6524111"/>
          <a:ext cx="1448655" cy="540680"/>
        </a:xfrm>
        <a:prstGeom prst="roundRect">
          <a:avLst>
            <a:gd name="adj" fmla="val 10000"/>
          </a:avLst>
        </a:prstGeom>
        <a:solidFill>
          <a:srgbClr val="00305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de-DE" b="1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Sportreferent(in) Studierendenrat TUD</a:t>
          </a:r>
        </a:p>
      </dgm:t>
    </dgm:pt>
    <dgm:pt modelId="{1257CD80-4749-4C50-A494-E3B2BF798A6B}" type="parTrans" cxnId="{3DE23CFF-D5FF-4BDE-894C-451A9D6E65C6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3510071-83EE-4162-BF78-7A1A6C6A165D}" type="sibTrans" cxnId="{3DE23CFF-D5FF-4BDE-894C-451A9D6E65C6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913AED2-F0AF-4365-8A8E-35D66D1D7F89}">
      <dgm:prSet phldrT="[Text]"/>
      <dgm:spPr>
        <a:xfrm>
          <a:off x="2128409" y="7771834"/>
          <a:ext cx="1448655" cy="540680"/>
        </a:xfrm>
        <a:prstGeom prst="roundRect">
          <a:avLst>
            <a:gd name="adj" fmla="val 10000"/>
          </a:avLst>
        </a:prstGeom>
        <a:solidFill>
          <a:srgbClr val="009F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de-DE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je ein(e) Beauftragter(r) kooperierender Hochschulen</a:t>
          </a:r>
        </a:p>
      </dgm:t>
    </dgm:pt>
    <dgm:pt modelId="{F44CD534-CD96-493E-9650-B0B914BF0259}" type="parTrans" cxnId="{57FBB079-065A-4EC0-8898-217040A8AEA7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DE0EB61-205A-4025-95D6-EB994436F706}" type="sibTrans" cxnId="{57FBB079-065A-4EC0-8898-217040A8AEA7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7B383F6-4118-420D-BBD8-54FBFD440BEE}">
      <dgm:prSet phldrT="[Text]"/>
      <dgm:spPr>
        <a:xfrm>
          <a:off x="2128409" y="7147973"/>
          <a:ext cx="1448655" cy="54068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de-DE" b="1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Sportreferent(in) Studierendenrat HTW</a:t>
          </a:r>
        </a:p>
      </dgm:t>
    </dgm:pt>
    <dgm:pt modelId="{36FA6431-BA86-44D1-BB59-34BC5D1654E0}" type="parTrans" cxnId="{C39F1857-A93E-4C80-9F09-DEAACB39FED9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24C3DA5-2782-4D7E-A045-295E26036293}" type="sibTrans" cxnId="{C39F1857-A93E-4C80-9F09-DEAACB39FED9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F33D04A-8ACD-4E2E-ABC4-89372735899E}">
      <dgm:prSet phldrT="[Text]"/>
      <dgm:spPr>
        <a:xfrm>
          <a:off x="2128409" y="4652526"/>
          <a:ext cx="1448655" cy="54068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de-DE" b="1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ein(e) Beauftragte(r) Zentrale Hochschulverwaltung HTW</a:t>
          </a:r>
        </a:p>
      </dgm:t>
    </dgm:pt>
    <dgm:pt modelId="{97A37684-844B-4EFE-8C0B-99D200D6BD08}" type="parTrans" cxnId="{CC2ECF7C-82D3-4C6D-B692-1909A410B955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81CC141-B551-41CB-B346-CA84F73FC42B}" type="sibTrans" cxnId="{CC2ECF7C-82D3-4C6D-B692-1909A410B955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22F4391-5020-4401-8494-98A95A3A50E5}">
      <dgm:prSet phldrT="[Text]"/>
      <dgm:spPr>
        <a:xfrm>
          <a:off x="2128409" y="3404803"/>
          <a:ext cx="1448655" cy="54068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de-DE" b="1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ein(e) Beauftragte(r) der Fakultäten HTW</a:t>
          </a:r>
        </a:p>
      </dgm:t>
    </dgm:pt>
    <dgm:pt modelId="{B4A85CE7-E1E3-442E-B2D1-9021812BB2B1}" type="parTrans" cxnId="{ACB9054B-16CE-45CB-B659-3B2FFA6D2E1D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3F8B73-B3B1-4078-B39B-CD1433495955}" type="sibTrans" cxnId="{ACB9054B-16CE-45CB-B659-3B2FFA6D2E1D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014BD5-D77A-4320-8AED-7265EB4882E2}">
      <dgm:prSet phldrT="[Text]"/>
      <dgm:spPr>
        <a:xfrm>
          <a:off x="4075040" y="4350542"/>
          <a:ext cx="1448655" cy="186192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b="1" smtClean="0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stellvertretende(r</a:t>
          </a:r>
          <a:r>
            <a:rPr lang="de-DE" b="1" dirty="0" smtClean="0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 </a:t>
          </a:r>
          <a:r>
            <a:rPr lang="de-DE" b="1" dirty="0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Vorsitzende(r)</a:t>
          </a:r>
        </a:p>
      </dgm:t>
    </dgm:pt>
    <dgm:pt modelId="{DEC3873F-D089-4190-8404-67208E2909F8}" type="parTrans" cxnId="{2BC6C348-F046-453F-8636-D1FA411F5E99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80B18C4-42E4-4D4A-9584-C51DE8D28025}" type="sibTrans" cxnId="{2BC6C348-F046-453F-8636-D1FA411F5E99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F253C6-1706-416B-B3A9-F62415473533}">
      <dgm:prSet phldrT="[Text]"/>
      <dgm:spPr>
        <a:xfrm>
          <a:off x="2128409" y="2173990"/>
          <a:ext cx="1448655" cy="540680"/>
        </a:xfrm>
        <a:prstGeom prst="roundRect">
          <a:avLst>
            <a:gd name="adj" fmla="val 10000"/>
          </a:avLst>
        </a:prstGeom>
        <a:solidFill>
          <a:srgbClr val="00305D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b="1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Vorsitzende(r)</a:t>
          </a:r>
        </a:p>
      </dgm:t>
    </dgm:pt>
    <dgm:pt modelId="{D2AF4BCB-0439-40E5-902B-361C55BFE4E0}" type="parTrans" cxnId="{5E95E0B9-FFCF-4EAE-B0FC-713E4E137476}">
      <dgm:prSet/>
      <dgm:spPr/>
      <dgm:t>
        <a:bodyPr/>
        <a:lstStyle/>
        <a:p>
          <a:endParaRPr lang="de-DE"/>
        </a:p>
      </dgm:t>
    </dgm:pt>
    <dgm:pt modelId="{E552BFD9-8C2A-4F42-BD26-9EAD6ED34997}" type="sibTrans" cxnId="{5E95E0B9-FFCF-4EAE-B0FC-713E4E137476}">
      <dgm:prSet/>
      <dgm:spPr/>
      <dgm:t>
        <a:bodyPr/>
        <a:lstStyle/>
        <a:p>
          <a:endParaRPr lang="de-DE"/>
        </a:p>
      </dgm:t>
    </dgm:pt>
    <dgm:pt modelId="{2A7A24B6-A13C-41F9-BCCC-56B82E676D0A}">
      <dgm:prSet phldrT="[Text]"/>
      <dgm:spPr>
        <a:xfrm>
          <a:off x="2128409" y="2789008"/>
          <a:ext cx="1448655" cy="540680"/>
        </a:xfrm>
        <a:prstGeom prst="roundRect">
          <a:avLst>
            <a:gd name="adj" fmla="val 10000"/>
          </a:avLst>
        </a:prstGeom>
        <a:solidFill>
          <a:srgbClr val="00305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de-DE" b="1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je ein(e) Beauftragte(r) der Bereiche TUD</a:t>
          </a:r>
        </a:p>
      </dgm:t>
    </dgm:pt>
    <dgm:pt modelId="{A0CC3844-B408-4027-8ED7-4759866C2621}" type="parTrans" cxnId="{CBDF949E-3673-481C-80FC-CD38B6324FCF}">
      <dgm:prSet/>
      <dgm:spPr/>
      <dgm:t>
        <a:bodyPr/>
        <a:lstStyle/>
        <a:p>
          <a:endParaRPr lang="de-DE"/>
        </a:p>
      </dgm:t>
    </dgm:pt>
    <dgm:pt modelId="{DD83AB9E-D753-4FB3-94CE-F173E1C593AD}" type="sibTrans" cxnId="{CBDF949E-3673-481C-80FC-CD38B6324FCF}">
      <dgm:prSet/>
      <dgm:spPr/>
      <dgm:t>
        <a:bodyPr/>
        <a:lstStyle/>
        <a:p>
          <a:endParaRPr lang="de-DE"/>
        </a:p>
      </dgm:t>
    </dgm:pt>
    <dgm:pt modelId="{74769B32-FDC8-4C27-B82E-F9B43202B629}">
      <dgm:prSet phldrT="[Text]" custT="1"/>
      <dgm:spPr>
        <a:xfrm>
          <a:off x="696" y="0"/>
          <a:ext cx="1810819" cy="9477375"/>
        </a:xfrm>
        <a:prstGeom prst="roundRect">
          <a:avLst>
            <a:gd name="adj" fmla="val 10000"/>
          </a:avLst>
        </a:prstGeom>
        <a:noFill/>
        <a:ln>
          <a:noFill/>
        </a:ln>
        <a:effectLst/>
      </dgm:spPr>
      <dgm:t>
        <a:bodyPr/>
        <a:lstStyle/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dirty="0">
            <a:solidFill>
              <a:srgbClr val="FF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dirty="0">
            <a:solidFill>
              <a:srgbClr val="00206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dirty="0" smtClean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Vorstand</a:t>
          </a:r>
          <a:endParaRPr lang="de-DE" sz="1000" b="1" dirty="0">
            <a:solidFill>
              <a:srgbClr val="00206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89ED8EA-50C0-4F1E-88A5-4AC6391CD1E4}" type="sibTrans" cxnId="{FFA382A9-DDBE-4333-987E-75E5A22E0533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1522F16-9FF4-4175-94C7-57E81CCEAABD}" type="parTrans" cxnId="{FFA382A9-DDBE-4333-987E-75E5A22E0533}">
      <dgm:prSet/>
      <dgm:spPr/>
      <dgm:t>
        <a:bodyPr/>
        <a:lstStyle/>
        <a:p>
          <a:endParaRPr lang="de-DE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DE95D1D-4BC7-4B31-89D0-077481B4E179}">
      <dgm:prSet phldrT="[Text]"/>
      <dgm:spPr>
        <a:xfrm>
          <a:off x="2128409" y="5900249"/>
          <a:ext cx="1448655" cy="54068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de-DE" b="1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ein(e) Beauftragte(r) Zentrale Einrichtungen HTW</a:t>
          </a:r>
        </a:p>
      </dgm:t>
    </dgm:pt>
    <dgm:pt modelId="{05A674D7-6980-48D3-BA70-520C36E1AB69}" type="parTrans" cxnId="{0DF43A4A-6151-4035-974B-9568EBE49293}">
      <dgm:prSet/>
      <dgm:spPr/>
      <dgm:t>
        <a:bodyPr/>
        <a:lstStyle/>
        <a:p>
          <a:endParaRPr lang="de-DE"/>
        </a:p>
      </dgm:t>
    </dgm:pt>
    <dgm:pt modelId="{0643DC45-1BA1-4D81-9A2C-761E7E2BDDD0}" type="sibTrans" cxnId="{0DF43A4A-6151-4035-974B-9568EBE49293}">
      <dgm:prSet/>
      <dgm:spPr/>
      <dgm:t>
        <a:bodyPr/>
        <a:lstStyle/>
        <a:p>
          <a:endParaRPr lang="de-DE"/>
        </a:p>
      </dgm:t>
    </dgm:pt>
    <dgm:pt modelId="{2F05CCCB-E1CB-4BC2-BAF2-D49724242D87}" type="pres">
      <dgm:prSet presAssocID="{A59C1463-44C0-4143-9732-7F5EB23542A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FE7D17C-6D97-4454-BCD8-51CB08B4BA60}" type="pres">
      <dgm:prSet presAssocID="{74769B32-FDC8-4C27-B82E-F9B43202B629}" presName="compNode" presStyleCnt="0"/>
      <dgm:spPr/>
    </dgm:pt>
    <dgm:pt modelId="{242CE08E-87AE-40C4-A31E-7C1053A558C2}" type="pres">
      <dgm:prSet presAssocID="{74769B32-FDC8-4C27-B82E-F9B43202B629}" presName="aNode" presStyleLbl="bgShp" presStyleIdx="0" presStyleCnt="3"/>
      <dgm:spPr/>
      <dgm:t>
        <a:bodyPr/>
        <a:lstStyle/>
        <a:p>
          <a:endParaRPr lang="de-DE"/>
        </a:p>
      </dgm:t>
    </dgm:pt>
    <dgm:pt modelId="{7996E699-3C78-401A-B6F8-7AFBBB557DE4}" type="pres">
      <dgm:prSet presAssocID="{74769B32-FDC8-4C27-B82E-F9B43202B629}" presName="textNode" presStyleLbl="bgShp" presStyleIdx="0" presStyleCnt="3"/>
      <dgm:spPr/>
      <dgm:t>
        <a:bodyPr/>
        <a:lstStyle/>
        <a:p>
          <a:endParaRPr lang="de-DE"/>
        </a:p>
      </dgm:t>
    </dgm:pt>
    <dgm:pt modelId="{77A3C531-A857-422C-B9C5-0D469A0BC3D3}" type="pres">
      <dgm:prSet presAssocID="{74769B32-FDC8-4C27-B82E-F9B43202B629}" presName="compChildNode" presStyleCnt="0"/>
      <dgm:spPr/>
    </dgm:pt>
    <dgm:pt modelId="{480EC1E3-FFE7-4BD7-A8F2-BA3F220A2695}" type="pres">
      <dgm:prSet presAssocID="{74769B32-FDC8-4C27-B82E-F9B43202B629}" presName="theInnerList" presStyleCnt="0"/>
      <dgm:spPr/>
    </dgm:pt>
    <dgm:pt modelId="{1BFC04B4-7077-41B8-8F1E-8359C881C8DC}" type="pres">
      <dgm:prSet presAssocID="{DAEB1C7F-C228-42E1-B7B4-B147CDD6C452}" presName="childNode" presStyleLbl="node1" presStyleIdx="0" presStyleCnt="16" custLinFactY="-19088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75A0C1-7B36-4967-B81F-0CF159A37363}" type="pres">
      <dgm:prSet presAssocID="{DAEB1C7F-C228-42E1-B7B4-B147CDD6C452}" presName="aSpace2" presStyleCnt="0"/>
      <dgm:spPr/>
    </dgm:pt>
    <dgm:pt modelId="{DC0E7CE2-8D10-4840-BB53-7DBE9B453939}" type="pres">
      <dgm:prSet presAssocID="{F5A487D8-D937-4236-8B38-79C13DC24778}" presName="childNode" presStyleLbl="node1" presStyleIdx="1" presStyleCnt="16" custLinFactY="-19088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74EC5F-52B1-4962-B145-10632FE1CBE9}" type="pres">
      <dgm:prSet presAssocID="{F5A487D8-D937-4236-8B38-79C13DC24778}" presName="aSpace2" presStyleCnt="0"/>
      <dgm:spPr/>
    </dgm:pt>
    <dgm:pt modelId="{41E8406C-7258-4D12-80E9-C7CC2CCC9AFF}" type="pres">
      <dgm:prSet presAssocID="{1A1A2DDE-A407-4540-B38D-3A785C74CF4E}" presName="childNode" presStyleLbl="node1" presStyleIdx="2" presStyleCnt="16" custLinFactY="-19088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C57717-E475-41AC-8607-E3E85C3541E8}" type="pres">
      <dgm:prSet presAssocID="{74769B32-FDC8-4C27-B82E-F9B43202B629}" presName="aSpace" presStyleCnt="0"/>
      <dgm:spPr/>
    </dgm:pt>
    <dgm:pt modelId="{0B0C6E18-33AF-4003-8F00-8413BECB3427}" type="pres">
      <dgm:prSet presAssocID="{BB8390CA-5FF7-48C0-A4CC-C2E1D33D2B69}" presName="compNode" presStyleCnt="0"/>
      <dgm:spPr/>
    </dgm:pt>
    <dgm:pt modelId="{9D590D57-3646-4569-AFCD-AAECCDFD820D}" type="pres">
      <dgm:prSet presAssocID="{BB8390CA-5FF7-48C0-A4CC-C2E1D33D2B69}" presName="aNode" presStyleLbl="bgShp" presStyleIdx="1" presStyleCnt="3"/>
      <dgm:spPr/>
      <dgm:t>
        <a:bodyPr/>
        <a:lstStyle/>
        <a:p>
          <a:endParaRPr lang="de-DE"/>
        </a:p>
      </dgm:t>
    </dgm:pt>
    <dgm:pt modelId="{B7DF158C-EC44-4D86-BE89-1CDDC1E9B3CB}" type="pres">
      <dgm:prSet presAssocID="{BB8390CA-5FF7-48C0-A4CC-C2E1D33D2B69}" presName="textNode" presStyleLbl="bgShp" presStyleIdx="1" presStyleCnt="3"/>
      <dgm:spPr/>
      <dgm:t>
        <a:bodyPr/>
        <a:lstStyle/>
        <a:p>
          <a:endParaRPr lang="de-DE"/>
        </a:p>
      </dgm:t>
    </dgm:pt>
    <dgm:pt modelId="{6863EFDF-8D06-4AFF-B82C-A4AB93061010}" type="pres">
      <dgm:prSet presAssocID="{BB8390CA-5FF7-48C0-A4CC-C2E1D33D2B69}" presName="compChildNode" presStyleCnt="0"/>
      <dgm:spPr/>
    </dgm:pt>
    <dgm:pt modelId="{05735486-C66B-4D47-80AA-6A67CE4D64DE}" type="pres">
      <dgm:prSet presAssocID="{BB8390CA-5FF7-48C0-A4CC-C2E1D33D2B69}" presName="theInnerList" presStyleCnt="0"/>
      <dgm:spPr/>
    </dgm:pt>
    <dgm:pt modelId="{96E1C59A-23D7-4347-944E-6DA71FFF904D}" type="pres">
      <dgm:prSet presAssocID="{89F253C6-1706-416B-B3A9-F62415473533}" presName="childNode" presStyleLbl="node1" presStyleIdx="3" presStyleCnt="16" custLinFactY="-100000" custLinFactNeighborY="-15745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7EF0F7-0929-4E9B-A6F4-CA580F547660}" type="pres">
      <dgm:prSet presAssocID="{89F253C6-1706-416B-B3A9-F62415473533}" presName="aSpace2" presStyleCnt="0"/>
      <dgm:spPr/>
    </dgm:pt>
    <dgm:pt modelId="{8599FAFE-883A-49EC-8502-0F6270117639}" type="pres">
      <dgm:prSet presAssocID="{2A7A24B6-A13C-41F9-BCCC-56B82E676D0A}" presName="childNode" presStyleLbl="node1" presStyleIdx="4" presStyleCnt="16" custLinFactY="-100000" custLinFactNeighborY="-1680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1CC955-316F-45E9-9841-F6897FEEFA6D}" type="pres">
      <dgm:prSet presAssocID="{2A7A24B6-A13C-41F9-BCCC-56B82E676D0A}" presName="aSpace2" presStyleCnt="0"/>
      <dgm:spPr/>
    </dgm:pt>
    <dgm:pt modelId="{1819605B-586E-4EFF-832E-AB3E8574DFA0}" type="pres">
      <dgm:prSet presAssocID="{622F4391-5020-4401-8494-98A95A3A50E5}" presName="childNode" presStyleLbl="node1" presStyleIdx="5" presStyleCnt="16" custLinFactY="-100000" custLinFactNeighborY="-1777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831B14-DD91-4760-98E3-E5A635D44617}" type="pres">
      <dgm:prSet presAssocID="{622F4391-5020-4401-8494-98A95A3A50E5}" presName="aSpace2" presStyleCnt="0"/>
      <dgm:spPr/>
    </dgm:pt>
    <dgm:pt modelId="{B0852C4F-8A6B-4FF4-9A32-512EBDA673F2}" type="pres">
      <dgm:prSet presAssocID="{9F28EDE7-C1E9-4E91-92E3-AD4F940F3397}" presName="childNode" presStyleLbl="node1" presStyleIdx="6" presStyleCnt="16" custLinFactY="-100000" custLinFactNeighborY="-1777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46708A-54ED-48EF-BE98-0B7BF6C58FBE}" type="pres">
      <dgm:prSet presAssocID="{9F28EDE7-C1E9-4E91-92E3-AD4F940F3397}" presName="aSpace2" presStyleCnt="0"/>
      <dgm:spPr/>
    </dgm:pt>
    <dgm:pt modelId="{5CB9FEE3-FA80-4ECA-A829-1EAA18B5E797}" type="pres">
      <dgm:prSet presAssocID="{2F33D04A-8ACD-4E2E-ABC4-89372735899E}" presName="childNode" presStyleLbl="node1" presStyleIdx="7" presStyleCnt="16" custLinFactY="-100000" custLinFactNeighborY="-1777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2DAE6B-5E45-4E1B-B77D-EA53DB60403F}" type="pres">
      <dgm:prSet presAssocID="{2F33D04A-8ACD-4E2E-ABC4-89372735899E}" presName="aSpace2" presStyleCnt="0"/>
      <dgm:spPr/>
    </dgm:pt>
    <dgm:pt modelId="{3EB37145-7788-44ED-8CD2-1575C6E544EC}" type="pres">
      <dgm:prSet presAssocID="{9F5E78C6-D2D5-4059-B083-D0C02499CDF8}" presName="childNode" presStyleLbl="node1" presStyleIdx="8" presStyleCnt="16" custLinFactY="-100000" custLinFactNeighborY="-1777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5035F6-19B3-4AD4-9624-8F6B4FD354EF}" type="pres">
      <dgm:prSet presAssocID="{9F5E78C6-D2D5-4059-B083-D0C02499CDF8}" presName="aSpace2" presStyleCnt="0"/>
      <dgm:spPr/>
    </dgm:pt>
    <dgm:pt modelId="{C9BD5FFB-BBBD-4046-A0DE-4D64C1D57086}" type="pres">
      <dgm:prSet presAssocID="{4DE95D1D-4BC7-4B31-89D0-077481B4E179}" presName="childNode" presStyleLbl="node1" presStyleIdx="9" presStyleCnt="16" custLinFactY="-100000" custLinFactNeighborY="-1777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A1FF8B-D3DF-4A4F-8AF8-2920756E0F98}" type="pres">
      <dgm:prSet presAssocID="{4DE95D1D-4BC7-4B31-89D0-077481B4E179}" presName="aSpace2" presStyleCnt="0"/>
      <dgm:spPr/>
    </dgm:pt>
    <dgm:pt modelId="{DCE6FD79-CAFC-4AA7-BEFB-A154F291D238}" type="pres">
      <dgm:prSet presAssocID="{8539FDCE-6E49-4694-8892-52A7DB9D27CB}" presName="childNode" presStyleLbl="node1" presStyleIdx="10" presStyleCnt="16" custLinFactY="-100000" custLinFactNeighborY="-1777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99376A-2288-4EA3-9FDD-171CBCA853A0}" type="pres">
      <dgm:prSet presAssocID="{8539FDCE-6E49-4694-8892-52A7DB9D27CB}" presName="aSpace2" presStyleCnt="0"/>
      <dgm:spPr/>
    </dgm:pt>
    <dgm:pt modelId="{1F332506-E7F2-4239-AA66-FA371B6EFFA1}" type="pres">
      <dgm:prSet presAssocID="{07B383F6-4118-420D-BBD8-54FBFD440BEE}" presName="childNode" presStyleLbl="node1" presStyleIdx="11" presStyleCnt="16" custLinFactY="-100000" custLinFactNeighborY="-1777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4E15E4-80A4-489F-BD78-7DDDCBDD5C78}" type="pres">
      <dgm:prSet presAssocID="{07B383F6-4118-420D-BBD8-54FBFD440BEE}" presName="aSpace2" presStyleCnt="0"/>
      <dgm:spPr/>
    </dgm:pt>
    <dgm:pt modelId="{31424247-2EA6-4D9A-BADE-F585E63AA6C6}" type="pres">
      <dgm:prSet presAssocID="{B913AED2-F0AF-4365-8A8E-35D66D1D7F89}" presName="childNode" presStyleLbl="node1" presStyleIdx="12" presStyleCnt="16" custLinFactY="-100000" custLinFactNeighborY="-1777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F5A055-DE98-4190-AD37-42CA950B8476}" type="pres">
      <dgm:prSet presAssocID="{BB8390CA-5FF7-48C0-A4CC-C2E1D33D2B69}" presName="aSpace" presStyleCnt="0"/>
      <dgm:spPr/>
    </dgm:pt>
    <dgm:pt modelId="{34321ECD-E713-45EF-A6B6-61C24081B4A4}" type="pres">
      <dgm:prSet presAssocID="{9C1BEB23-B74E-455F-B51E-47AE3D9D863B}" presName="compNode" presStyleCnt="0"/>
      <dgm:spPr/>
    </dgm:pt>
    <dgm:pt modelId="{614F24C5-010F-4240-95FC-813C98AE81E7}" type="pres">
      <dgm:prSet presAssocID="{9C1BEB23-B74E-455F-B51E-47AE3D9D863B}" presName="aNode" presStyleLbl="bgShp" presStyleIdx="2" presStyleCnt="3"/>
      <dgm:spPr/>
      <dgm:t>
        <a:bodyPr/>
        <a:lstStyle/>
        <a:p>
          <a:endParaRPr lang="de-DE"/>
        </a:p>
      </dgm:t>
    </dgm:pt>
    <dgm:pt modelId="{B87B7D83-E6AF-46AC-A731-CE3DF445C304}" type="pres">
      <dgm:prSet presAssocID="{9C1BEB23-B74E-455F-B51E-47AE3D9D863B}" presName="textNode" presStyleLbl="bgShp" presStyleIdx="2" presStyleCnt="3"/>
      <dgm:spPr/>
      <dgm:t>
        <a:bodyPr/>
        <a:lstStyle/>
        <a:p>
          <a:endParaRPr lang="de-DE"/>
        </a:p>
      </dgm:t>
    </dgm:pt>
    <dgm:pt modelId="{35F0D39E-0FBA-4B53-8128-AD473AE32743}" type="pres">
      <dgm:prSet presAssocID="{9C1BEB23-B74E-455F-B51E-47AE3D9D863B}" presName="compChildNode" presStyleCnt="0"/>
      <dgm:spPr/>
    </dgm:pt>
    <dgm:pt modelId="{D19015F9-E69B-4FBD-887C-16F3513D9ACB}" type="pres">
      <dgm:prSet presAssocID="{9C1BEB23-B74E-455F-B51E-47AE3D9D863B}" presName="theInnerList" presStyleCnt="0"/>
      <dgm:spPr/>
    </dgm:pt>
    <dgm:pt modelId="{5564C31D-DFAD-463A-A494-F03CC3928AF8}" type="pres">
      <dgm:prSet presAssocID="{2A63C6D4-8521-4051-B135-62C7D049A11B}" presName="childNode" presStyleLbl="node1" presStyleIdx="13" presStyleCnt="16" custLinFactY="-19088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8D675D-570C-49F7-88A1-0C55611E5E20}" type="pres">
      <dgm:prSet presAssocID="{2A63C6D4-8521-4051-B135-62C7D049A11B}" presName="aSpace2" presStyleCnt="0"/>
      <dgm:spPr/>
    </dgm:pt>
    <dgm:pt modelId="{5F7E2413-36A1-4AF7-9021-9AC028B478FB}" type="pres">
      <dgm:prSet presAssocID="{02014BD5-D77A-4320-8AED-7265EB4882E2}" presName="childNode" presStyleLbl="node1" presStyleIdx="14" presStyleCnt="16" custLinFactY="-19088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B94B2D-3572-48F3-844F-C5547CCA3CC9}" type="pres">
      <dgm:prSet presAssocID="{02014BD5-D77A-4320-8AED-7265EB4882E2}" presName="aSpace2" presStyleCnt="0"/>
      <dgm:spPr/>
    </dgm:pt>
    <dgm:pt modelId="{22F6F205-33F6-4DF4-8B70-5CC8CD97CDBE}" type="pres">
      <dgm:prSet presAssocID="{9FE12B2C-B8D7-43C9-96D2-D12932C30698}" presName="childNode" presStyleLbl="node1" presStyleIdx="15" presStyleCnt="16" custLinFactY="-19088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CADCAE0-C37B-4164-A2BD-2D3151A1810D}" type="presOf" srcId="{07B383F6-4118-420D-BBD8-54FBFD440BEE}" destId="{1F332506-E7F2-4239-AA66-FA371B6EFFA1}" srcOrd="0" destOrd="0" presId="urn:microsoft.com/office/officeart/2005/8/layout/lProcess2"/>
    <dgm:cxn modelId="{7A37D10C-6178-417D-A152-4980985CBF33}" type="presOf" srcId="{9FE12B2C-B8D7-43C9-96D2-D12932C30698}" destId="{22F6F205-33F6-4DF4-8B70-5CC8CD97CDBE}" srcOrd="0" destOrd="0" presId="urn:microsoft.com/office/officeart/2005/8/layout/lProcess2"/>
    <dgm:cxn modelId="{6E18CDB5-29FC-43A5-BDAE-5D9B99D42C97}" type="presOf" srcId="{74769B32-FDC8-4C27-B82E-F9B43202B629}" destId="{242CE08E-87AE-40C4-A31E-7C1053A558C2}" srcOrd="0" destOrd="0" presId="urn:microsoft.com/office/officeart/2005/8/layout/lProcess2"/>
    <dgm:cxn modelId="{CFEE233F-70F2-4171-8112-9D062497EFF3}" type="presOf" srcId="{2F33D04A-8ACD-4E2E-ABC4-89372735899E}" destId="{5CB9FEE3-FA80-4ECA-A829-1EAA18B5E797}" srcOrd="0" destOrd="0" presId="urn:microsoft.com/office/officeart/2005/8/layout/lProcess2"/>
    <dgm:cxn modelId="{2BC6C348-F046-453F-8636-D1FA411F5E99}" srcId="{9C1BEB23-B74E-455F-B51E-47AE3D9D863B}" destId="{02014BD5-D77A-4320-8AED-7265EB4882E2}" srcOrd="1" destOrd="0" parTransId="{DEC3873F-D089-4190-8404-67208E2909F8}" sibTransId="{580B18C4-42E4-4D4A-9584-C51DE8D28025}"/>
    <dgm:cxn modelId="{57A90A8D-43C9-4599-AF8A-9F98C1ADA0DB}" srcId="{A59C1463-44C0-4143-9732-7F5EB23542AC}" destId="{9C1BEB23-B74E-455F-B51E-47AE3D9D863B}" srcOrd="2" destOrd="0" parTransId="{14130FF5-453A-46D9-9505-2481AF5F2247}" sibTransId="{29EAD846-545C-43D8-85DB-AB998A1F5AB0}"/>
    <dgm:cxn modelId="{5795E50B-1725-4E13-B751-89B0F516A6C7}" type="presOf" srcId="{1A1A2DDE-A407-4540-B38D-3A785C74CF4E}" destId="{41E8406C-7258-4D12-80E9-C7CC2CCC9AFF}" srcOrd="0" destOrd="0" presId="urn:microsoft.com/office/officeart/2005/8/layout/lProcess2"/>
    <dgm:cxn modelId="{7B5D94F8-53BD-4006-8485-922AD378545C}" srcId="{9C1BEB23-B74E-455F-B51E-47AE3D9D863B}" destId="{9FE12B2C-B8D7-43C9-96D2-D12932C30698}" srcOrd="2" destOrd="0" parTransId="{30362CB1-63E5-4F96-8D6F-36C5F899B992}" sibTransId="{15F61DC5-1342-4E8F-BB92-8B927B3289A4}"/>
    <dgm:cxn modelId="{D1F4DBBA-54BD-4D13-AA0A-397DC096EC63}" type="presOf" srcId="{2A63C6D4-8521-4051-B135-62C7D049A11B}" destId="{5564C31D-DFAD-463A-A494-F03CC3928AF8}" srcOrd="0" destOrd="0" presId="urn:microsoft.com/office/officeart/2005/8/layout/lProcess2"/>
    <dgm:cxn modelId="{1504718B-3F50-41E5-A090-6108B0578717}" type="presOf" srcId="{9F5E78C6-D2D5-4059-B083-D0C02499CDF8}" destId="{3EB37145-7788-44ED-8CD2-1575C6E544EC}" srcOrd="0" destOrd="0" presId="urn:microsoft.com/office/officeart/2005/8/layout/lProcess2"/>
    <dgm:cxn modelId="{434F4B5E-79D5-4D3E-BA59-CB87F77F5EB2}" srcId="{74769B32-FDC8-4C27-B82E-F9B43202B629}" destId="{F5A487D8-D937-4236-8B38-79C13DC24778}" srcOrd="1" destOrd="0" parTransId="{4628BD85-F529-4DF4-A1D4-A3F1E1AF273A}" sibTransId="{6426B4C9-7609-4007-961A-2796940E0F37}"/>
    <dgm:cxn modelId="{517A0979-D7A2-4318-9D5A-698A71EEED90}" type="presOf" srcId="{9C1BEB23-B74E-455F-B51E-47AE3D9D863B}" destId="{614F24C5-010F-4240-95FC-813C98AE81E7}" srcOrd="0" destOrd="0" presId="urn:microsoft.com/office/officeart/2005/8/layout/lProcess2"/>
    <dgm:cxn modelId="{B95626A2-D404-402D-BA3E-A0AC024C8812}" type="presOf" srcId="{8539FDCE-6E49-4694-8892-52A7DB9D27CB}" destId="{DCE6FD79-CAFC-4AA7-BEFB-A154F291D238}" srcOrd="0" destOrd="0" presId="urn:microsoft.com/office/officeart/2005/8/layout/lProcess2"/>
    <dgm:cxn modelId="{ACB9054B-16CE-45CB-B659-3B2FFA6D2E1D}" srcId="{BB8390CA-5FF7-48C0-A4CC-C2E1D33D2B69}" destId="{622F4391-5020-4401-8494-98A95A3A50E5}" srcOrd="2" destOrd="0" parTransId="{B4A85CE7-E1E3-442E-B2D1-9021812BB2B1}" sibTransId="{183F8B73-B3B1-4078-B39B-CD1433495955}"/>
    <dgm:cxn modelId="{9B8DAD80-D868-4983-9DD8-D188E7B018D4}" type="presOf" srcId="{B913AED2-F0AF-4365-8A8E-35D66D1D7F89}" destId="{31424247-2EA6-4D9A-BADE-F585E63AA6C6}" srcOrd="0" destOrd="0" presId="urn:microsoft.com/office/officeart/2005/8/layout/lProcess2"/>
    <dgm:cxn modelId="{515E10E2-6135-4A54-8168-18A69D933D2E}" type="presOf" srcId="{89F253C6-1706-416B-B3A9-F62415473533}" destId="{96E1C59A-23D7-4347-944E-6DA71FFF904D}" srcOrd="0" destOrd="0" presId="urn:microsoft.com/office/officeart/2005/8/layout/lProcess2"/>
    <dgm:cxn modelId="{FE4EA3DB-A394-411E-A470-77C56357066F}" srcId="{9C1BEB23-B74E-455F-B51E-47AE3D9D863B}" destId="{2A63C6D4-8521-4051-B135-62C7D049A11B}" srcOrd="0" destOrd="0" parTransId="{64E646D2-18AE-42C8-84AF-3F1235396458}" sibTransId="{B75570BD-623E-4849-B9CA-B6325B290C76}"/>
    <dgm:cxn modelId="{0DF43A4A-6151-4035-974B-9568EBE49293}" srcId="{BB8390CA-5FF7-48C0-A4CC-C2E1D33D2B69}" destId="{4DE95D1D-4BC7-4B31-89D0-077481B4E179}" srcOrd="6" destOrd="0" parTransId="{05A674D7-6980-48D3-BA70-520C36E1AB69}" sibTransId="{0643DC45-1BA1-4D81-9A2C-761E7E2BDDD0}"/>
    <dgm:cxn modelId="{CBDF949E-3673-481C-80FC-CD38B6324FCF}" srcId="{BB8390CA-5FF7-48C0-A4CC-C2E1D33D2B69}" destId="{2A7A24B6-A13C-41F9-BCCC-56B82E676D0A}" srcOrd="1" destOrd="0" parTransId="{A0CC3844-B408-4027-8ED7-4759866C2621}" sibTransId="{DD83AB9E-D753-4FB3-94CE-F173E1C593AD}"/>
    <dgm:cxn modelId="{347BF012-CFF2-4AA8-AEB9-7ADB9DF80612}" type="presOf" srcId="{BB8390CA-5FF7-48C0-A4CC-C2E1D33D2B69}" destId="{9D590D57-3646-4569-AFCD-AAECCDFD820D}" srcOrd="0" destOrd="0" presId="urn:microsoft.com/office/officeart/2005/8/layout/lProcess2"/>
    <dgm:cxn modelId="{66139488-5138-4593-BF19-66312DBB9F36}" srcId="{A59C1463-44C0-4143-9732-7F5EB23542AC}" destId="{BB8390CA-5FF7-48C0-A4CC-C2E1D33D2B69}" srcOrd="1" destOrd="0" parTransId="{05260018-4E2A-48F1-A005-E53D8F54D933}" sibTransId="{7CE4B428-91AA-49D8-9D9D-392B43FB0616}"/>
    <dgm:cxn modelId="{6200B805-0214-45CD-AA57-1468857D3500}" type="presOf" srcId="{622F4391-5020-4401-8494-98A95A3A50E5}" destId="{1819605B-586E-4EFF-832E-AB3E8574DFA0}" srcOrd="0" destOrd="0" presId="urn:microsoft.com/office/officeart/2005/8/layout/lProcess2"/>
    <dgm:cxn modelId="{6E0DF4F1-9637-4DD1-A82A-229F39650F41}" srcId="{74769B32-FDC8-4C27-B82E-F9B43202B629}" destId="{1A1A2DDE-A407-4540-B38D-3A785C74CF4E}" srcOrd="2" destOrd="0" parTransId="{70A2A2BA-BF79-4B4C-80A0-9F56A855A643}" sibTransId="{3E579D23-1179-4DA9-BC21-F8D234081657}"/>
    <dgm:cxn modelId="{84326527-3DE7-40DE-A878-CD53DD5C9FAE}" srcId="{74769B32-FDC8-4C27-B82E-F9B43202B629}" destId="{DAEB1C7F-C228-42E1-B7B4-B147CDD6C452}" srcOrd="0" destOrd="0" parTransId="{E3E73F68-5080-4536-A7D8-72F6074E7FF8}" sibTransId="{2E51C297-AF98-40CA-B246-F00AA5F2C24C}"/>
    <dgm:cxn modelId="{E356992D-0D21-4670-A5DC-6D5A411FCB42}" type="presOf" srcId="{BB8390CA-5FF7-48C0-A4CC-C2E1D33D2B69}" destId="{B7DF158C-EC44-4D86-BE89-1CDDC1E9B3CB}" srcOrd="1" destOrd="0" presId="urn:microsoft.com/office/officeart/2005/8/layout/lProcess2"/>
    <dgm:cxn modelId="{CC2ECF7C-82D3-4C6D-B692-1909A410B955}" srcId="{BB8390CA-5FF7-48C0-A4CC-C2E1D33D2B69}" destId="{2F33D04A-8ACD-4E2E-ABC4-89372735899E}" srcOrd="4" destOrd="0" parTransId="{97A37684-844B-4EFE-8C0B-99D200D6BD08}" sibTransId="{481CC141-B551-41CB-B346-CA84F73FC42B}"/>
    <dgm:cxn modelId="{FFA382A9-DDBE-4333-987E-75E5A22E0533}" srcId="{A59C1463-44C0-4143-9732-7F5EB23542AC}" destId="{74769B32-FDC8-4C27-B82E-F9B43202B629}" srcOrd="0" destOrd="0" parTransId="{31522F16-9FF4-4175-94C7-57E81CCEAABD}" sibTransId="{089ED8EA-50C0-4F1E-88A5-4AC6391CD1E4}"/>
    <dgm:cxn modelId="{C39F1857-A93E-4C80-9F09-DEAACB39FED9}" srcId="{BB8390CA-5FF7-48C0-A4CC-C2E1D33D2B69}" destId="{07B383F6-4118-420D-BBD8-54FBFD440BEE}" srcOrd="8" destOrd="0" parTransId="{36FA6431-BA86-44D1-BB59-34BC5D1654E0}" sibTransId="{D24C3DA5-2782-4D7E-A045-295E26036293}"/>
    <dgm:cxn modelId="{5E95E0B9-FFCF-4EAE-B0FC-713E4E137476}" srcId="{BB8390CA-5FF7-48C0-A4CC-C2E1D33D2B69}" destId="{89F253C6-1706-416B-B3A9-F62415473533}" srcOrd="0" destOrd="0" parTransId="{D2AF4BCB-0439-40E5-902B-361C55BFE4E0}" sibTransId="{E552BFD9-8C2A-4F42-BD26-9EAD6ED34997}"/>
    <dgm:cxn modelId="{8E5E55F4-D126-45A4-BE2D-87C85DECFE65}" type="presOf" srcId="{02014BD5-D77A-4320-8AED-7265EB4882E2}" destId="{5F7E2413-36A1-4AF7-9021-9AC028B478FB}" srcOrd="0" destOrd="0" presId="urn:microsoft.com/office/officeart/2005/8/layout/lProcess2"/>
    <dgm:cxn modelId="{34FA6F8A-50E9-40C0-AD14-D1DAF0D8FEEC}" type="presOf" srcId="{74769B32-FDC8-4C27-B82E-F9B43202B629}" destId="{7996E699-3C78-401A-B6F8-7AFBBB557DE4}" srcOrd="1" destOrd="0" presId="urn:microsoft.com/office/officeart/2005/8/layout/lProcess2"/>
    <dgm:cxn modelId="{59BA6F19-48BC-428F-9E9E-97ADAF125603}" type="presOf" srcId="{A59C1463-44C0-4143-9732-7F5EB23542AC}" destId="{2F05CCCB-E1CB-4BC2-BAF2-D49724242D87}" srcOrd="0" destOrd="0" presId="urn:microsoft.com/office/officeart/2005/8/layout/lProcess2"/>
    <dgm:cxn modelId="{8B106AF5-BCFC-42B1-BFA9-D6E0F6F15D7E}" type="presOf" srcId="{9C1BEB23-B74E-455F-B51E-47AE3D9D863B}" destId="{B87B7D83-E6AF-46AC-A731-CE3DF445C304}" srcOrd="1" destOrd="0" presId="urn:microsoft.com/office/officeart/2005/8/layout/lProcess2"/>
    <dgm:cxn modelId="{24B5C262-8871-47A1-A064-42A7BCDE077E}" type="presOf" srcId="{2A7A24B6-A13C-41F9-BCCC-56B82E676D0A}" destId="{8599FAFE-883A-49EC-8502-0F6270117639}" srcOrd="0" destOrd="0" presId="urn:microsoft.com/office/officeart/2005/8/layout/lProcess2"/>
    <dgm:cxn modelId="{CDD32ED1-88E1-448F-AEB7-07076BDA3050}" srcId="{BB8390CA-5FF7-48C0-A4CC-C2E1D33D2B69}" destId="{9F5E78C6-D2D5-4059-B083-D0C02499CDF8}" srcOrd="5" destOrd="0" parTransId="{11041F4E-6496-4AF3-A362-7B9F931D444B}" sibTransId="{E067CC0E-1492-4AD4-BD40-C2715FEBA924}"/>
    <dgm:cxn modelId="{3DE23CFF-D5FF-4BDE-894C-451A9D6E65C6}" srcId="{BB8390CA-5FF7-48C0-A4CC-C2E1D33D2B69}" destId="{8539FDCE-6E49-4694-8892-52A7DB9D27CB}" srcOrd="7" destOrd="0" parTransId="{1257CD80-4749-4C50-A494-E3B2BF798A6B}" sibTransId="{13510071-83EE-4162-BF78-7A1A6C6A165D}"/>
    <dgm:cxn modelId="{338F2D51-C75E-4B11-84D3-F41129F157CC}" type="presOf" srcId="{DAEB1C7F-C228-42E1-B7B4-B147CDD6C452}" destId="{1BFC04B4-7077-41B8-8F1E-8359C881C8DC}" srcOrd="0" destOrd="0" presId="urn:microsoft.com/office/officeart/2005/8/layout/lProcess2"/>
    <dgm:cxn modelId="{B308822B-2E16-4B65-991E-ADA0C7EC0059}" type="presOf" srcId="{F5A487D8-D937-4236-8B38-79C13DC24778}" destId="{DC0E7CE2-8D10-4840-BB53-7DBE9B453939}" srcOrd="0" destOrd="0" presId="urn:microsoft.com/office/officeart/2005/8/layout/lProcess2"/>
    <dgm:cxn modelId="{67BA33E9-A9EF-4E1A-BE5B-ED9CE4CEA022}" type="presOf" srcId="{4DE95D1D-4BC7-4B31-89D0-077481B4E179}" destId="{C9BD5FFB-BBBD-4046-A0DE-4D64C1D57086}" srcOrd="0" destOrd="0" presId="urn:microsoft.com/office/officeart/2005/8/layout/lProcess2"/>
    <dgm:cxn modelId="{B204A6B2-81C7-4D56-A80D-7F9E95812284}" srcId="{BB8390CA-5FF7-48C0-A4CC-C2E1D33D2B69}" destId="{9F28EDE7-C1E9-4E91-92E3-AD4F940F3397}" srcOrd="3" destOrd="0" parTransId="{5017A35F-7E9C-4CC2-A036-470BC451129D}" sibTransId="{F239CE49-BF9F-4F27-A2D5-4B5B54B06F0D}"/>
    <dgm:cxn modelId="{57FBB079-065A-4EC0-8898-217040A8AEA7}" srcId="{BB8390CA-5FF7-48C0-A4CC-C2E1D33D2B69}" destId="{B913AED2-F0AF-4365-8A8E-35D66D1D7F89}" srcOrd="9" destOrd="0" parTransId="{F44CD534-CD96-493E-9650-B0B914BF0259}" sibTransId="{1DE0EB61-205A-4025-95D6-EB994436F706}"/>
    <dgm:cxn modelId="{EE66F37D-8F3D-4098-A8A9-921FBFED94D1}" type="presOf" srcId="{9F28EDE7-C1E9-4E91-92E3-AD4F940F3397}" destId="{B0852C4F-8A6B-4FF4-9A32-512EBDA673F2}" srcOrd="0" destOrd="0" presId="urn:microsoft.com/office/officeart/2005/8/layout/lProcess2"/>
    <dgm:cxn modelId="{70E7A80E-B1DD-4497-AF85-9B897CE56D32}" type="presParOf" srcId="{2F05CCCB-E1CB-4BC2-BAF2-D49724242D87}" destId="{7FE7D17C-6D97-4454-BCD8-51CB08B4BA60}" srcOrd="0" destOrd="0" presId="urn:microsoft.com/office/officeart/2005/8/layout/lProcess2"/>
    <dgm:cxn modelId="{E8DD1B5E-AD55-4CE6-905E-9FCBEFC45A90}" type="presParOf" srcId="{7FE7D17C-6D97-4454-BCD8-51CB08B4BA60}" destId="{242CE08E-87AE-40C4-A31E-7C1053A558C2}" srcOrd="0" destOrd="0" presId="urn:microsoft.com/office/officeart/2005/8/layout/lProcess2"/>
    <dgm:cxn modelId="{1EE9FC5D-E275-4F32-AC3E-5904F95E5297}" type="presParOf" srcId="{7FE7D17C-6D97-4454-BCD8-51CB08B4BA60}" destId="{7996E699-3C78-401A-B6F8-7AFBBB557DE4}" srcOrd="1" destOrd="0" presId="urn:microsoft.com/office/officeart/2005/8/layout/lProcess2"/>
    <dgm:cxn modelId="{A16B8F64-E3CC-42E4-AE27-5B3D87ECAD00}" type="presParOf" srcId="{7FE7D17C-6D97-4454-BCD8-51CB08B4BA60}" destId="{77A3C531-A857-422C-B9C5-0D469A0BC3D3}" srcOrd="2" destOrd="0" presId="urn:microsoft.com/office/officeart/2005/8/layout/lProcess2"/>
    <dgm:cxn modelId="{FCF231A0-5A36-4550-8F89-6CD83A8D6CE0}" type="presParOf" srcId="{77A3C531-A857-422C-B9C5-0D469A0BC3D3}" destId="{480EC1E3-FFE7-4BD7-A8F2-BA3F220A2695}" srcOrd="0" destOrd="0" presId="urn:microsoft.com/office/officeart/2005/8/layout/lProcess2"/>
    <dgm:cxn modelId="{F95F95EA-A47F-43FF-ACDB-3D276B3D5022}" type="presParOf" srcId="{480EC1E3-FFE7-4BD7-A8F2-BA3F220A2695}" destId="{1BFC04B4-7077-41B8-8F1E-8359C881C8DC}" srcOrd="0" destOrd="0" presId="urn:microsoft.com/office/officeart/2005/8/layout/lProcess2"/>
    <dgm:cxn modelId="{24A8722F-A076-4DBB-A1E2-EF208FE98C70}" type="presParOf" srcId="{480EC1E3-FFE7-4BD7-A8F2-BA3F220A2695}" destId="{7E75A0C1-7B36-4967-B81F-0CF159A37363}" srcOrd="1" destOrd="0" presId="urn:microsoft.com/office/officeart/2005/8/layout/lProcess2"/>
    <dgm:cxn modelId="{1A17BC97-7C93-4A82-86DC-439A0C06FE89}" type="presParOf" srcId="{480EC1E3-FFE7-4BD7-A8F2-BA3F220A2695}" destId="{DC0E7CE2-8D10-4840-BB53-7DBE9B453939}" srcOrd="2" destOrd="0" presId="urn:microsoft.com/office/officeart/2005/8/layout/lProcess2"/>
    <dgm:cxn modelId="{0CB2EB40-F2E4-46EA-9FE3-DE7C83A07D15}" type="presParOf" srcId="{480EC1E3-FFE7-4BD7-A8F2-BA3F220A2695}" destId="{2074EC5F-52B1-4962-B145-10632FE1CBE9}" srcOrd="3" destOrd="0" presId="urn:microsoft.com/office/officeart/2005/8/layout/lProcess2"/>
    <dgm:cxn modelId="{8FA164E2-0BF5-4141-801A-57D4F2E39F7D}" type="presParOf" srcId="{480EC1E3-FFE7-4BD7-A8F2-BA3F220A2695}" destId="{41E8406C-7258-4D12-80E9-C7CC2CCC9AFF}" srcOrd="4" destOrd="0" presId="urn:microsoft.com/office/officeart/2005/8/layout/lProcess2"/>
    <dgm:cxn modelId="{F9C55E43-7AA4-42F0-8999-EC84874C35CF}" type="presParOf" srcId="{2F05CCCB-E1CB-4BC2-BAF2-D49724242D87}" destId="{46C57717-E475-41AC-8607-E3E85C3541E8}" srcOrd="1" destOrd="0" presId="urn:microsoft.com/office/officeart/2005/8/layout/lProcess2"/>
    <dgm:cxn modelId="{37E4A89E-C76B-4EC5-A96F-08F3E20F6162}" type="presParOf" srcId="{2F05CCCB-E1CB-4BC2-BAF2-D49724242D87}" destId="{0B0C6E18-33AF-4003-8F00-8413BECB3427}" srcOrd="2" destOrd="0" presId="urn:microsoft.com/office/officeart/2005/8/layout/lProcess2"/>
    <dgm:cxn modelId="{38FDB44F-AF07-41D8-89AE-42CA4A9A576D}" type="presParOf" srcId="{0B0C6E18-33AF-4003-8F00-8413BECB3427}" destId="{9D590D57-3646-4569-AFCD-AAECCDFD820D}" srcOrd="0" destOrd="0" presId="urn:microsoft.com/office/officeart/2005/8/layout/lProcess2"/>
    <dgm:cxn modelId="{FAF5D31E-38D8-4CFF-B96D-00D865BE78AA}" type="presParOf" srcId="{0B0C6E18-33AF-4003-8F00-8413BECB3427}" destId="{B7DF158C-EC44-4D86-BE89-1CDDC1E9B3CB}" srcOrd="1" destOrd="0" presId="urn:microsoft.com/office/officeart/2005/8/layout/lProcess2"/>
    <dgm:cxn modelId="{E8AD35F7-00C2-4C2A-903C-DE7B19A6E2F9}" type="presParOf" srcId="{0B0C6E18-33AF-4003-8F00-8413BECB3427}" destId="{6863EFDF-8D06-4AFF-B82C-A4AB93061010}" srcOrd="2" destOrd="0" presId="urn:microsoft.com/office/officeart/2005/8/layout/lProcess2"/>
    <dgm:cxn modelId="{6110DB53-D6F8-422D-A862-319C9ED9E021}" type="presParOf" srcId="{6863EFDF-8D06-4AFF-B82C-A4AB93061010}" destId="{05735486-C66B-4D47-80AA-6A67CE4D64DE}" srcOrd="0" destOrd="0" presId="urn:microsoft.com/office/officeart/2005/8/layout/lProcess2"/>
    <dgm:cxn modelId="{F89BC6B1-6DF8-464B-A89D-6A37DBEA652C}" type="presParOf" srcId="{05735486-C66B-4D47-80AA-6A67CE4D64DE}" destId="{96E1C59A-23D7-4347-944E-6DA71FFF904D}" srcOrd="0" destOrd="0" presId="urn:microsoft.com/office/officeart/2005/8/layout/lProcess2"/>
    <dgm:cxn modelId="{D562D216-A623-4085-8F40-8C57395227F3}" type="presParOf" srcId="{05735486-C66B-4D47-80AA-6A67CE4D64DE}" destId="{877EF0F7-0929-4E9B-A6F4-CA580F547660}" srcOrd="1" destOrd="0" presId="urn:microsoft.com/office/officeart/2005/8/layout/lProcess2"/>
    <dgm:cxn modelId="{1335BE81-0B43-4639-8D8B-6B3DDA1C05B6}" type="presParOf" srcId="{05735486-C66B-4D47-80AA-6A67CE4D64DE}" destId="{8599FAFE-883A-49EC-8502-0F6270117639}" srcOrd="2" destOrd="0" presId="urn:microsoft.com/office/officeart/2005/8/layout/lProcess2"/>
    <dgm:cxn modelId="{D04CBC35-BFE4-4E65-A4E1-C791826FC4B1}" type="presParOf" srcId="{05735486-C66B-4D47-80AA-6A67CE4D64DE}" destId="{471CC955-316F-45E9-9841-F6897FEEFA6D}" srcOrd="3" destOrd="0" presId="urn:microsoft.com/office/officeart/2005/8/layout/lProcess2"/>
    <dgm:cxn modelId="{3B7545DC-4C1C-43FD-82B0-B58DD2CC5D6A}" type="presParOf" srcId="{05735486-C66B-4D47-80AA-6A67CE4D64DE}" destId="{1819605B-586E-4EFF-832E-AB3E8574DFA0}" srcOrd="4" destOrd="0" presId="urn:microsoft.com/office/officeart/2005/8/layout/lProcess2"/>
    <dgm:cxn modelId="{6634EB76-F595-4421-A47E-82C748ACB43C}" type="presParOf" srcId="{05735486-C66B-4D47-80AA-6A67CE4D64DE}" destId="{E3831B14-DD91-4760-98E3-E5A635D44617}" srcOrd="5" destOrd="0" presId="urn:microsoft.com/office/officeart/2005/8/layout/lProcess2"/>
    <dgm:cxn modelId="{BF7C4BBA-0D4E-4064-B05B-ED846D1135A3}" type="presParOf" srcId="{05735486-C66B-4D47-80AA-6A67CE4D64DE}" destId="{B0852C4F-8A6B-4FF4-9A32-512EBDA673F2}" srcOrd="6" destOrd="0" presId="urn:microsoft.com/office/officeart/2005/8/layout/lProcess2"/>
    <dgm:cxn modelId="{37B28A3C-5E70-41BD-ABDF-CE4B17CE1721}" type="presParOf" srcId="{05735486-C66B-4D47-80AA-6A67CE4D64DE}" destId="{B846708A-54ED-48EF-BE98-0B7BF6C58FBE}" srcOrd="7" destOrd="0" presId="urn:microsoft.com/office/officeart/2005/8/layout/lProcess2"/>
    <dgm:cxn modelId="{BA140146-D30D-46C2-BBD4-8A97650BDFC5}" type="presParOf" srcId="{05735486-C66B-4D47-80AA-6A67CE4D64DE}" destId="{5CB9FEE3-FA80-4ECA-A829-1EAA18B5E797}" srcOrd="8" destOrd="0" presId="urn:microsoft.com/office/officeart/2005/8/layout/lProcess2"/>
    <dgm:cxn modelId="{09ECCE91-D9C9-4692-96B2-E045152ACB5B}" type="presParOf" srcId="{05735486-C66B-4D47-80AA-6A67CE4D64DE}" destId="{ED2DAE6B-5E45-4E1B-B77D-EA53DB60403F}" srcOrd="9" destOrd="0" presId="urn:microsoft.com/office/officeart/2005/8/layout/lProcess2"/>
    <dgm:cxn modelId="{87661D4C-21A6-4CB1-8EF3-68BB63BA6BC4}" type="presParOf" srcId="{05735486-C66B-4D47-80AA-6A67CE4D64DE}" destId="{3EB37145-7788-44ED-8CD2-1575C6E544EC}" srcOrd="10" destOrd="0" presId="urn:microsoft.com/office/officeart/2005/8/layout/lProcess2"/>
    <dgm:cxn modelId="{42B56930-43BE-4D71-AB79-27767FD640C4}" type="presParOf" srcId="{05735486-C66B-4D47-80AA-6A67CE4D64DE}" destId="{505035F6-19B3-4AD4-9624-8F6B4FD354EF}" srcOrd="11" destOrd="0" presId="urn:microsoft.com/office/officeart/2005/8/layout/lProcess2"/>
    <dgm:cxn modelId="{3A0686C4-4392-457C-B252-A66532DAA954}" type="presParOf" srcId="{05735486-C66B-4D47-80AA-6A67CE4D64DE}" destId="{C9BD5FFB-BBBD-4046-A0DE-4D64C1D57086}" srcOrd="12" destOrd="0" presId="urn:microsoft.com/office/officeart/2005/8/layout/lProcess2"/>
    <dgm:cxn modelId="{9809245E-62CF-44D8-8A9B-0EC872A7298E}" type="presParOf" srcId="{05735486-C66B-4D47-80AA-6A67CE4D64DE}" destId="{30A1FF8B-D3DF-4A4F-8AF8-2920756E0F98}" srcOrd="13" destOrd="0" presId="urn:microsoft.com/office/officeart/2005/8/layout/lProcess2"/>
    <dgm:cxn modelId="{F3A714D3-224E-4751-97D9-1E8FC6356108}" type="presParOf" srcId="{05735486-C66B-4D47-80AA-6A67CE4D64DE}" destId="{DCE6FD79-CAFC-4AA7-BEFB-A154F291D238}" srcOrd="14" destOrd="0" presId="urn:microsoft.com/office/officeart/2005/8/layout/lProcess2"/>
    <dgm:cxn modelId="{BA54FC85-F0A6-4873-A01D-858392B921D3}" type="presParOf" srcId="{05735486-C66B-4D47-80AA-6A67CE4D64DE}" destId="{6799376A-2288-4EA3-9FDD-171CBCA853A0}" srcOrd="15" destOrd="0" presId="urn:microsoft.com/office/officeart/2005/8/layout/lProcess2"/>
    <dgm:cxn modelId="{69F8EE88-7685-425C-9E30-ADBEF8812D6C}" type="presParOf" srcId="{05735486-C66B-4D47-80AA-6A67CE4D64DE}" destId="{1F332506-E7F2-4239-AA66-FA371B6EFFA1}" srcOrd="16" destOrd="0" presId="urn:microsoft.com/office/officeart/2005/8/layout/lProcess2"/>
    <dgm:cxn modelId="{E89D72F9-C1D0-4146-B079-B97E46064319}" type="presParOf" srcId="{05735486-C66B-4D47-80AA-6A67CE4D64DE}" destId="{884E15E4-80A4-489F-BD78-7DDDCBDD5C78}" srcOrd="17" destOrd="0" presId="urn:microsoft.com/office/officeart/2005/8/layout/lProcess2"/>
    <dgm:cxn modelId="{F271BF2C-A430-42E2-A701-998A4D9BBF75}" type="presParOf" srcId="{05735486-C66B-4D47-80AA-6A67CE4D64DE}" destId="{31424247-2EA6-4D9A-BADE-F585E63AA6C6}" srcOrd="18" destOrd="0" presId="urn:microsoft.com/office/officeart/2005/8/layout/lProcess2"/>
    <dgm:cxn modelId="{373A87D8-0AFF-4635-B87C-A6732CC56799}" type="presParOf" srcId="{2F05CCCB-E1CB-4BC2-BAF2-D49724242D87}" destId="{F0F5A055-DE98-4190-AD37-42CA950B8476}" srcOrd="3" destOrd="0" presId="urn:microsoft.com/office/officeart/2005/8/layout/lProcess2"/>
    <dgm:cxn modelId="{656B21A0-1048-4BAB-9332-48E512415023}" type="presParOf" srcId="{2F05CCCB-E1CB-4BC2-BAF2-D49724242D87}" destId="{34321ECD-E713-45EF-A6B6-61C24081B4A4}" srcOrd="4" destOrd="0" presId="urn:microsoft.com/office/officeart/2005/8/layout/lProcess2"/>
    <dgm:cxn modelId="{2D1B34CA-F03A-4999-9A72-6153C2B243C2}" type="presParOf" srcId="{34321ECD-E713-45EF-A6B6-61C24081B4A4}" destId="{614F24C5-010F-4240-95FC-813C98AE81E7}" srcOrd="0" destOrd="0" presId="urn:microsoft.com/office/officeart/2005/8/layout/lProcess2"/>
    <dgm:cxn modelId="{E673FB6A-E15C-4A22-9A9B-B54F4E197953}" type="presParOf" srcId="{34321ECD-E713-45EF-A6B6-61C24081B4A4}" destId="{B87B7D83-E6AF-46AC-A731-CE3DF445C304}" srcOrd="1" destOrd="0" presId="urn:microsoft.com/office/officeart/2005/8/layout/lProcess2"/>
    <dgm:cxn modelId="{B29CDD14-052E-4DAE-8FF7-7ED435FE30C3}" type="presParOf" srcId="{34321ECD-E713-45EF-A6B6-61C24081B4A4}" destId="{35F0D39E-0FBA-4B53-8128-AD473AE32743}" srcOrd="2" destOrd="0" presId="urn:microsoft.com/office/officeart/2005/8/layout/lProcess2"/>
    <dgm:cxn modelId="{EE82BC7D-145F-4BD6-B22D-1477B7CD045A}" type="presParOf" srcId="{35F0D39E-0FBA-4B53-8128-AD473AE32743}" destId="{D19015F9-E69B-4FBD-887C-16F3513D9ACB}" srcOrd="0" destOrd="0" presId="urn:microsoft.com/office/officeart/2005/8/layout/lProcess2"/>
    <dgm:cxn modelId="{3853C6AE-A383-44EB-996A-E20DE1F01B36}" type="presParOf" srcId="{D19015F9-E69B-4FBD-887C-16F3513D9ACB}" destId="{5564C31D-DFAD-463A-A494-F03CC3928AF8}" srcOrd="0" destOrd="0" presId="urn:microsoft.com/office/officeart/2005/8/layout/lProcess2"/>
    <dgm:cxn modelId="{C7C00BE5-48DF-4E70-B852-73B988959051}" type="presParOf" srcId="{D19015F9-E69B-4FBD-887C-16F3513D9ACB}" destId="{208D675D-570C-49F7-88A1-0C55611E5E20}" srcOrd="1" destOrd="0" presId="urn:microsoft.com/office/officeart/2005/8/layout/lProcess2"/>
    <dgm:cxn modelId="{8C8AB95C-F93F-49E7-8937-DFD1B147221E}" type="presParOf" srcId="{D19015F9-E69B-4FBD-887C-16F3513D9ACB}" destId="{5F7E2413-36A1-4AF7-9021-9AC028B478FB}" srcOrd="2" destOrd="0" presId="urn:microsoft.com/office/officeart/2005/8/layout/lProcess2"/>
    <dgm:cxn modelId="{118065C7-F4F5-4F8E-8781-B103028E27DA}" type="presParOf" srcId="{D19015F9-E69B-4FBD-887C-16F3513D9ACB}" destId="{8EB94B2D-3572-48F3-844F-C5547CCA3CC9}" srcOrd="3" destOrd="0" presId="urn:microsoft.com/office/officeart/2005/8/layout/lProcess2"/>
    <dgm:cxn modelId="{B19BEBE5-50AF-4E17-953F-D5CA2000ED30}" type="presParOf" srcId="{D19015F9-E69B-4FBD-887C-16F3513D9ACB}" destId="{22F6F205-33F6-4DF4-8B70-5CC8CD97CDB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684D6-BE22-43FF-9B1E-ABEABD49B95C}">
      <dsp:nvSpPr>
        <dsp:cNvPr id="0" name=""/>
        <dsp:cNvSpPr/>
      </dsp:nvSpPr>
      <dsp:spPr>
        <a:xfrm>
          <a:off x="5285" y="1581370"/>
          <a:ext cx="879726" cy="87972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D80A0-2C05-4352-A779-4D820D980606}">
      <dsp:nvSpPr>
        <dsp:cNvPr id="0" name=""/>
        <dsp:cNvSpPr/>
      </dsp:nvSpPr>
      <dsp:spPr>
        <a:xfrm>
          <a:off x="148496" y="2334521"/>
          <a:ext cx="879726" cy="429095"/>
        </a:xfrm>
        <a:prstGeom prst="roundRect">
          <a:avLst>
            <a:gd name="adj" fmla="val 10000"/>
          </a:avLst>
        </a:prstGeom>
        <a:solidFill>
          <a:srgbClr val="50841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50841A"/>
              </a:solidFill>
            </a:rPr>
            <a:t> </a:t>
          </a:r>
        </a:p>
      </dsp:txBody>
      <dsp:txXfrm>
        <a:off x="161064" y="2347089"/>
        <a:ext cx="854590" cy="403959"/>
      </dsp:txXfrm>
    </dsp:sp>
    <dsp:sp modelId="{36D862E2-4AFA-446B-8E9F-A441E36C4EE8}">
      <dsp:nvSpPr>
        <dsp:cNvPr id="0" name=""/>
        <dsp:cNvSpPr/>
      </dsp:nvSpPr>
      <dsp:spPr>
        <a:xfrm>
          <a:off x="1054466" y="1915540"/>
          <a:ext cx="169454" cy="211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>
        <a:off x="1054466" y="1957817"/>
        <a:ext cx="118618" cy="126831"/>
      </dsp:txXfrm>
    </dsp:sp>
    <dsp:sp modelId="{AAF2C87F-D6EE-4471-A7E9-53BC290D548D}">
      <dsp:nvSpPr>
        <dsp:cNvPr id="0" name=""/>
        <dsp:cNvSpPr/>
      </dsp:nvSpPr>
      <dsp:spPr>
        <a:xfrm>
          <a:off x="1369168" y="1581370"/>
          <a:ext cx="879726" cy="87972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4C134-3BFF-4CD1-B37D-E16D571492D2}">
      <dsp:nvSpPr>
        <dsp:cNvPr id="0" name=""/>
        <dsp:cNvSpPr/>
      </dsp:nvSpPr>
      <dsp:spPr>
        <a:xfrm>
          <a:off x="1512379" y="2334521"/>
          <a:ext cx="879726" cy="429095"/>
        </a:xfrm>
        <a:prstGeom prst="roundRect">
          <a:avLst>
            <a:gd name="adj" fmla="val 10000"/>
          </a:avLst>
        </a:prstGeom>
        <a:solidFill>
          <a:srgbClr val="50841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>
            <a:solidFill>
              <a:srgbClr val="50841A"/>
            </a:solidFill>
          </a:endParaRPr>
        </a:p>
      </dsp:txBody>
      <dsp:txXfrm>
        <a:off x="1524947" y="2347089"/>
        <a:ext cx="854590" cy="403959"/>
      </dsp:txXfrm>
    </dsp:sp>
    <dsp:sp modelId="{9B125540-BA78-4340-8577-52B4EAF9B8EF}">
      <dsp:nvSpPr>
        <dsp:cNvPr id="0" name=""/>
        <dsp:cNvSpPr/>
      </dsp:nvSpPr>
      <dsp:spPr>
        <a:xfrm>
          <a:off x="2418349" y="1915540"/>
          <a:ext cx="169454" cy="211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>
        <a:off x="2418349" y="1957817"/>
        <a:ext cx="118618" cy="126831"/>
      </dsp:txXfrm>
    </dsp:sp>
    <dsp:sp modelId="{A3A33BC3-F950-4997-88F6-500A4F272453}">
      <dsp:nvSpPr>
        <dsp:cNvPr id="0" name=""/>
        <dsp:cNvSpPr/>
      </dsp:nvSpPr>
      <dsp:spPr>
        <a:xfrm>
          <a:off x="2733050" y="1581370"/>
          <a:ext cx="879726" cy="87972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6660E-7A7E-4793-BEAA-BFF61FB1EB02}">
      <dsp:nvSpPr>
        <dsp:cNvPr id="0" name=""/>
        <dsp:cNvSpPr/>
      </dsp:nvSpPr>
      <dsp:spPr>
        <a:xfrm>
          <a:off x="2876262" y="2334521"/>
          <a:ext cx="879726" cy="429095"/>
        </a:xfrm>
        <a:prstGeom prst="roundRect">
          <a:avLst>
            <a:gd name="adj" fmla="val 10000"/>
          </a:avLst>
        </a:prstGeom>
        <a:solidFill>
          <a:srgbClr val="6AB02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/>
        </a:p>
      </dsp:txBody>
      <dsp:txXfrm>
        <a:off x="2888830" y="2347089"/>
        <a:ext cx="854590" cy="403959"/>
      </dsp:txXfrm>
    </dsp:sp>
    <dsp:sp modelId="{BF74867F-9B3C-4986-91DD-5B1901AD6AFF}">
      <dsp:nvSpPr>
        <dsp:cNvPr id="0" name=""/>
        <dsp:cNvSpPr/>
      </dsp:nvSpPr>
      <dsp:spPr>
        <a:xfrm>
          <a:off x="3782231" y="1915540"/>
          <a:ext cx="169454" cy="211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>
        <a:off x="3782231" y="1957817"/>
        <a:ext cx="118618" cy="126831"/>
      </dsp:txXfrm>
    </dsp:sp>
    <dsp:sp modelId="{DC156860-7A45-4462-93D9-155F32FBFC22}">
      <dsp:nvSpPr>
        <dsp:cNvPr id="0" name=""/>
        <dsp:cNvSpPr/>
      </dsp:nvSpPr>
      <dsp:spPr>
        <a:xfrm>
          <a:off x="4096933" y="1581370"/>
          <a:ext cx="879726" cy="87972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0B1E8-C899-490C-ADFE-57D5CF4EC879}">
      <dsp:nvSpPr>
        <dsp:cNvPr id="0" name=""/>
        <dsp:cNvSpPr/>
      </dsp:nvSpPr>
      <dsp:spPr>
        <a:xfrm>
          <a:off x="4240144" y="2334521"/>
          <a:ext cx="879726" cy="429095"/>
        </a:xfrm>
        <a:prstGeom prst="roundRect">
          <a:avLst>
            <a:gd name="adj" fmla="val 10000"/>
          </a:avLst>
        </a:prstGeom>
        <a:solidFill>
          <a:srgbClr val="6AB02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/>
        </a:p>
      </dsp:txBody>
      <dsp:txXfrm>
        <a:off x="4252712" y="2347089"/>
        <a:ext cx="854590" cy="403959"/>
      </dsp:txXfrm>
    </dsp:sp>
    <dsp:sp modelId="{DE3075F2-E482-4202-B80E-3B90E2E1F581}">
      <dsp:nvSpPr>
        <dsp:cNvPr id="0" name=""/>
        <dsp:cNvSpPr/>
      </dsp:nvSpPr>
      <dsp:spPr>
        <a:xfrm>
          <a:off x="5146114" y="1915540"/>
          <a:ext cx="169454" cy="211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>
        <a:off x="5146114" y="1957817"/>
        <a:ext cx="118618" cy="126831"/>
      </dsp:txXfrm>
    </dsp:sp>
    <dsp:sp modelId="{8D459566-E5DF-430E-B64D-766BDB45858B}">
      <dsp:nvSpPr>
        <dsp:cNvPr id="0" name=""/>
        <dsp:cNvSpPr/>
      </dsp:nvSpPr>
      <dsp:spPr>
        <a:xfrm>
          <a:off x="5460816" y="1581370"/>
          <a:ext cx="879726" cy="87972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9D214-F7F0-420F-A840-5DC800DC4C7F}">
      <dsp:nvSpPr>
        <dsp:cNvPr id="0" name=""/>
        <dsp:cNvSpPr/>
      </dsp:nvSpPr>
      <dsp:spPr>
        <a:xfrm>
          <a:off x="5604027" y="2334521"/>
          <a:ext cx="879726" cy="429095"/>
        </a:xfrm>
        <a:prstGeom prst="roundRect">
          <a:avLst>
            <a:gd name="adj" fmla="val 10000"/>
          </a:avLst>
        </a:prstGeom>
        <a:solidFill>
          <a:srgbClr val="A6E16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/>
        </a:p>
      </dsp:txBody>
      <dsp:txXfrm>
        <a:off x="5616595" y="2347089"/>
        <a:ext cx="854590" cy="403959"/>
      </dsp:txXfrm>
    </dsp:sp>
    <dsp:sp modelId="{DC81DA6E-7A36-4B57-A943-D4121C96B97C}">
      <dsp:nvSpPr>
        <dsp:cNvPr id="0" name=""/>
        <dsp:cNvSpPr/>
      </dsp:nvSpPr>
      <dsp:spPr>
        <a:xfrm>
          <a:off x="6509997" y="1915540"/>
          <a:ext cx="169454" cy="211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>
        <a:off x="6509997" y="1957817"/>
        <a:ext cx="118618" cy="126831"/>
      </dsp:txXfrm>
    </dsp:sp>
    <dsp:sp modelId="{1066F5BD-2C37-4E65-8777-C33379295C45}">
      <dsp:nvSpPr>
        <dsp:cNvPr id="0" name=""/>
        <dsp:cNvSpPr/>
      </dsp:nvSpPr>
      <dsp:spPr>
        <a:xfrm>
          <a:off x="6824698" y="1581370"/>
          <a:ext cx="879726" cy="87972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CC189-A360-47D7-B760-232F5D3E06A5}">
      <dsp:nvSpPr>
        <dsp:cNvPr id="0" name=""/>
        <dsp:cNvSpPr/>
      </dsp:nvSpPr>
      <dsp:spPr>
        <a:xfrm>
          <a:off x="6967909" y="2334521"/>
          <a:ext cx="879726" cy="429095"/>
        </a:xfrm>
        <a:prstGeom prst="roundRect">
          <a:avLst>
            <a:gd name="adj" fmla="val 10000"/>
          </a:avLst>
        </a:prstGeom>
        <a:solidFill>
          <a:srgbClr val="A6E16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/>
        </a:p>
      </dsp:txBody>
      <dsp:txXfrm>
        <a:off x="6980477" y="2347089"/>
        <a:ext cx="854590" cy="403959"/>
      </dsp:txXfrm>
    </dsp:sp>
    <dsp:sp modelId="{ACE43744-EE8E-4F9C-AB74-70772475D2CE}">
      <dsp:nvSpPr>
        <dsp:cNvPr id="0" name=""/>
        <dsp:cNvSpPr/>
      </dsp:nvSpPr>
      <dsp:spPr>
        <a:xfrm>
          <a:off x="7873879" y="1915540"/>
          <a:ext cx="169454" cy="211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>
        <a:off x="7873879" y="1957817"/>
        <a:ext cx="118618" cy="126831"/>
      </dsp:txXfrm>
    </dsp:sp>
    <dsp:sp modelId="{7544047D-8D03-4C32-A2A7-FBF871B75FE9}">
      <dsp:nvSpPr>
        <dsp:cNvPr id="0" name=""/>
        <dsp:cNvSpPr/>
      </dsp:nvSpPr>
      <dsp:spPr>
        <a:xfrm>
          <a:off x="8188581" y="1581370"/>
          <a:ext cx="879726" cy="87972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03928-F8B3-4B30-A11A-AE657C789B72}">
      <dsp:nvSpPr>
        <dsp:cNvPr id="0" name=""/>
        <dsp:cNvSpPr/>
      </dsp:nvSpPr>
      <dsp:spPr>
        <a:xfrm>
          <a:off x="8331792" y="2334521"/>
          <a:ext cx="879726" cy="429095"/>
        </a:xfrm>
        <a:prstGeom prst="roundRect">
          <a:avLst>
            <a:gd name="adj" fmla="val 10000"/>
          </a:avLst>
        </a:prstGeom>
        <a:solidFill>
          <a:srgbClr val="A6E16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/>
        </a:p>
      </dsp:txBody>
      <dsp:txXfrm>
        <a:off x="8344360" y="2347089"/>
        <a:ext cx="854590" cy="403959"/>
      </dsp:txXfrm>
    </dsp:sp>
    <dsp:sp modelId="{D5A44A04-8A46-4C63-AB10-0685CC87D09D}">
      <dsp:nvSpPr>
        <dsp:cNvPr id="0" name=""/>
        <dsp:cNvSpPr/>
      </dsp:nvSpPr>
      <dsp:spPr>
        <a:xfrm>
          <a:off x="9237762" y="1915540"/>
          <a:ext cx="169454" cy="211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>
        <a:off x="9237762" y="1957817"/>
        <a:ext cx="118618" cy="126831"/>
      </dsp:txXfrm>
    </dsp:sp>
    <dsp:sp modelId="{F6800F91-B685-4920-B0E4-E03CB46BA5A5}">
      <dsp:nvSpPr>
        <dsp:cNvPr id="0" name=""/>
        <dsp:cNvSpPr/>
      </dsp:nvSpPr>
      <dsp:spPr>
        <a:xfrm>
          <a:off x="9552463" y="1581370"/>
          <a:ext cx="879726" cy="87972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94D5F-DDEF-4B35-971C-B7D95E626306}">
      <dsp:nvSpPr>
        <dsp:cNvPr id="0" name=""/>
        <dsp:cNvSpPr/>
      </dsp:nvSpPr>
      <dsp:spPr>
        <a:xfrm>
          <a:off x="9695675" y="2334521"/>
          <a:ext cx="879726" cy="429095"/>
        </a:xfrm>
        <a:prstGeom prst="roundRect">
          <a:avLst>
            <a:gd name="adj" fmla="val 10000"/>
          </a:avLst>
        </a:prstGeom>
        <a:solidFill>
          <a:srgbClr val="A6E16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/>
        </a:p>
      </dsp:txBody>
      <dsp:txXfrm>
        <a:off x="9708243" y="2347089"/>
        <a:ext cx="854590" cy="403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DA723-A9A5-4307-92D1-F982059E1DCA}">
      <dsp:nvSpPr>
        <dsp:cNvPr id="0" name=""/>
        <dsp:cNvSpPr/>
      </dsp:nvSpPr>
      <dsp:spPr>
        <a:xfrm>
          <a:off x="0" y="0"/>
          <a:ext cx="10580687" cy="4344987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3372193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/>
            <a:t>Vorstand</a:t>
          </a:r>
          <a:endParaRPr lang="de-DE" sz="1200" b="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monatliche Sitzungen, jeden 3. Donnerstag im Monat</a:t>
          </a:r>
          <a:endParaRPr lang="de-DE" sz="1000" b="1" kern="1200" dirty="0"/>
        </a:p>
      </dsp:txBody>
      <dsp:txXfrm>
        <a:off x="108171" y="108171"/>
        <a:ext cx="10364345" cy="4128645"/>
      </dsp:txXfrm>
    </dsp:sp>
    <dsp:sp modelId="{38EF56B2-8A6B-48F9-8C98-02C78080218F}">
      <dsp:nvSpPr>
        <dsp:cNvPr id="0" name=""/>
        <dsp:cNvSpPr/>
      </dsp:nvSpPr>
      <dsp:spPr>
        <a:xfrm>
          <a:off x="264517" y="1086246"/>
          <a:ext cx="10051652" cy="3041490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2">
                <a:shade val="80000"/>
                <a:hueOff val="398345"/>
                <a:satOff val="-31696"/>
                <a:lumOff val="188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398345"/>
                <a:satOff val="-31696"/>
                <a:lumOff val="188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398345"/>
                <a:satOff val="-31696"/>
                <a:lumOff val="188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931347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/>
            <a:t>Hochschulsport-</a:t>
          </a:r>
          <a:r>
            <a:rPr lang="de-DE" b="1" kern="1200" dirty="0"/>
            <a:t>Beirat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Sitzung 1mal pro Semester am Anfang der Vorlesungszeit</a:t>
          </a:r>
          <a:endParaRPr lang="de-DE" sz="1000" b="1" kern="1200" dirty="0"/>
        </a:p>
      </dsp:txBody>
      <dsp:txXfrm>
        <a:off x="358053" y="1179782"/>
        <a:ext cx="9864580" cy="2854418"/>
      </dsp:txXfrm>
    </dsp:sp>
    <dsp:sp modelId="{95CD7A37-C6DF-481B-8031-032A8831F440}">
      <dsp:nvSpPr>
        <dsp:cNvPr id="0" name=""/>
        <dsp:cNvSpPr/>
      </dsp:nvSpPr>
      <dsp:spPr>
        <a:xfrm>
          <a:off x="529034" y="2172493"/>
          <a:ext cx="9522618" cy="1737994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2">
                <a:shade val="80000"/>
                <a:hueOff val="796691"/>
                <a:satOff val="-63393"/>
                <a:lumOff val="377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796691"/>
                <a:satOff val="-63393"/>
                <a:lumOff val="377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796691"/>
                <a:satOff val="-63393"/>
                <a:lumOff val="377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/>
            <a:t>Ausschuss für Sportkoordination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Sitzung 1mal pro Semester am Anfang der Vorlesungszeit vor Hochschulsport-Beirat-Sitzung</a:t>
          </a:r>
          <a:endParaRPr lang="de-DE" sz="1000" b="1" kern="1200" dirty="0"/>
        </a:p>
      </dsp:txBody>
      <dsp:txXfrm>
        <a:off x="582483" y="2225942"/>
        <a:ext cx="9415720" cy="1631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2A777-208B-4872-86AA-A844BAD3ABA5}">
      <dsp:nvSpPr>
        <dsp:cNvPr id="0" name=""/>
        <dsp:cNvSpPr/>
      </dsp:nvSpPr>
      <dsp:spPr>
        <a:xfrm>
          <a:off x="3912477" y="1885438"/>
          <a:ext cx="2526087" cy="578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648"/>
              </a:lnTo>
              <a:lnTo>
                <a:pt x="2526087" y="291648"/>
              </a:lnTo>
              <a:lnTo>
                <a:pt x="2526087" y="57870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B3E01-42A1-4AD1-8259-BE9694C42D85}">
      <dsp:nvSpPr>
        <dsp:cNvPr id="0" name=""/>
        <dsp:cNvSpPr/>
      </dsp:nvSpPr>
      <dsp:spPr>
        <a:xfrm>
          <a:off x="1386390" y="1885438"/>
          <a:ext cx="2526087" cy="578703"/>
        </a:xfrm>
        <a:custGeom>
          <a:avLst/>
          <a:gdLst/>
          <a:ahLst/>
          <a:cxnLst/>
          <a:rect l="0" t="0" r="0" b="0"/>
          <a:pathLst>
            <a:path>
              <a:moveTo>
                <a:pt x="2526087" y="0"/>
              </a:moveTo>
              <a:lnTo>
                <a:pt x="2526087" y="291648"/>
              </a:lnTo>
              <a:lnTo>
                <a:pt x="0" y="291648"/>
              </a:lnTo>
              <a:lnTo>
                <a:pt x="0" y="57870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72BFE-BFF0-4344-B230-B7C3C406D9B2}">
      <dsp:nvSpPr>
        <dsp:cNvPr id="0" name=""/>
        <dsp:cNvSpPr/>
      </dsp:nvSpPr>
      <dsp:spPr>
        <a:xfrm>
          <a:off x="2993900" y="48283"/>
          <a:ext cx="1837154" cy="183715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64" r="-706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C8265-FA3A-4A03-A7AC-75778FE8F1D1}">
      <dsp:nvSpPr>
        <dsp:cNvPr id="0" name=""/>
        <dsp:cNvSpPr/>
      </dsp:nvSpPr>
      <dsp:spPr>
        <a:xfrm>
          <a:off x="4831054" y="43690"/>
          <a:ext cx="2755731" cy="183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Dipl. Sportlehrer                             Marko Schimke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 Vorstandsvorsitzender,                                   Vorstand Breiten- und Gesundheitssport</a:t>
          </a:r>
          <a:endParaRPr lang="de-DE" sz="1200" kern="1200" dirty="0"/>
        </a:p>
      </dsp:txBody>
      <dsp:txXfrm>
        <a:off x="4831054" y="43690"/>
        <a:ext cx="2755731" cy="1837154"/>
      </dsp:txXfrm>
    </dsp:sp>
    <dsp:sp modelId="{6121FA93-2A74-430D-8188-9D77EC4A2050}">
      <dsp:nvSpPr>
        <dsp:cNvPr id="0" name=""/>
        <dsp:cNvSpPr/>
      </dsp:nvSpPr>
      <dsp:spPr>
        <a:xfrm>
          <a:off x="467813" y="2464141"/>
          <a:ext cx="1837154" cy="18371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90239-3C33-47CA-B8DF-3A0B2B5C990F}">
      <dsp:nvSpPr>
        <dsp:cNvPr id="0" name=""/>
        <dsp:cNvSpPr/>
      </dsp:nvSpPr>
      <dsp:spPr>
        <a:xfrm>
          <a:off x="2304967" y="2459548"/>
          <a:ext cx="2755731" cy="183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Dipl. Sportlehrer                                    Nick Breuer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stellvertretender Vorsitzender,                                                   Vorstand Wettkampfsport</a:t>
          </a:r>
          <a:endParaRPr lang="de-DE" sz="1200" kern="1200" dirty="0"/>
        </a:p>
      </dsp:txBody>
      <dsp:txXfrm>
        <a:off x="2304967" y="2459548"/>
        <a:ext cx="2755731" cy="1837154"/>
      </dsp:txXfrm>
    </dsp:sp>
    <dsp:sp modelId="{3B9D6A37-3C9A-4DA7-BDB0-AB9C0C8207F3}">
      <dsp:nvSpPr>
        <dsp:cNvPr id="0" name=""/>
        <dsp:cNvSpPr/>
      </dsp:nvSpPr>
      <dsp:spPr>
        <a:xfrm>
          <a:off x="5519987" y="2464141"/>
          <a:ext cx="1837154" cy="18371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C78BB-78BC-4A20-BC4E-2B33B4AEB50B}">
      <dsp:nvSpPr>
        <dsp:cNvPr id="0" name=""/>
        <dsp:cNvSpPr/>
      </dsp:nvSpPr>
      <dsp:spPr>
        <a:xfrm>
          <a:off x="7357142" y="2459548"/>
          <a:ext cx="2755731" cy="183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Prof. Dr. </a:t>
          </a:r>
          <a:r>
            <a:rPr lang="de-DE" sz="1200" b="1" kern="1200" dirty="0" err="1" smtClean="0"/>
            <a:t>rer</a:t>
          </a:r>
          <a:r>
            <a:rPr lang="de-DE" sz="1200" b="1" kern="1200" dirty="0" smtClean="0"/>
            <a:t>. nat. habil.                     Stefan Odenbach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Vorstand Hochschulkommunikation, Vorsitzender Beirat des Hochschulsports</a:t>
          </a:r>
          <a:endParaRPr lang="de-DE" sz="1200" kern="1200" dirty="0"/>
        </a:p>
      </dsp:txBody>
      <dsp:txXfrm>
        <a:off x="7357142" y="2459548"/>
        <a:ext cx="2755731" cy="1837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CE08E-87AE-40C4-A31E-7C1053A558C2}">
      <dsp:nvSpPr>
        <dsp:cNvPr id="0" name=""/>
        <dsp:cNvSpPr/>
      </dsp:nvSpPr>
      <dsp:spPr>
        <a:xfrm>
          <a:off x="1005" y="0"/>
          <a:ext cx="2614452" cy="591820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kern="1200" dirty="0">
            <a:solidFill>
              <a:srgbClr val="FF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kern="1200" dirty="0">
            <a:solidFill>
              <a:srgbClr val="00206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Vorstand</a:t>
          </a:r>
          <a:endParaRPr lang="de-DE" sz="1000" b="1" kern="1200" dirty="0">
            <a:solidFill>
              <a:srgbClr val="00206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3006" y="52001"/>
        <a:ext cx="2510450" cy="1671458"/>
      </dsp:txXfrm>
    </dsp:sp>
    <dsp:sp modelId="{1BFC04B4-7077-41B8-8F1E-8359C881C8DC}">
      <dsp:nvSpPr>
        <dsp:cNvPr id="0" name=""/>
        <dsp:cNvSpPr/>
      </dsp:nvSpPr>
      <dsp:spPr>
        <a:xfrm>
          <a:off x="262450" y="1375156"/>
          <a:ext cx="2091562" cy="1162689"/>
        </a:xfrm>
        <a:prstGeom prst="roundRect">
          <a:avLst>
            <a:gd name="adj" fmla="val 10000"/>
          </a:avLst>
        </a:prstGeom>
        <a:solidFill>
          <a:srgbClr val="00305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Vorstand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Breiten- und Gesundheitssport</a:t>
          </a:r>
        </a:p>
      </dsp:txBody>
      <dsp:txXfrm>
        <a:off x="296504" y="1409210"/>
        <a:ext cx="2023454" cy="1094581"/>
      </dsp:txXfrm>
    </dsp:sp>
    <dsp:sp modelId="{DC0E7CE2-8D10-4840-BB53-7DBE9B453939}">
      <dsp:nvSpPr>
        <dsp:cNvPr id="0" name=""/>
        <dsp:cNvSpPr/>
      </dsp:nvSpPr>
      <dsp:spPr>
        <a:xfrm>
          <a:off x="262450" y="2716720"/>
          <a:ext cx="2091562" cy="116268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Vorstand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Wettkampfsport</a:t>
          </a:r>
        </a:p>
      </dsp:txBody>
      <dsp:txXfrm>
        <a:off x="296504" y="2750774"/>
        <a:ext cx="2023454" cy="1094581"/>
      </dsp:txXfrm>
    </dsp:sp>
    <dsp:sp modelId="{41E8406C-7258-4D12-80E9-C7CC2CCC9AFF}">
      <dsp:nvSpPr>
        <dsp:cNvPr id="0" name=""/>
        <dsp:cNvSpPr/>
      </dsp:nvSpPr>
      <dsp:spPr>
        <a:xfrm>
          <a:off x="262450" y="4058285"/>
          <a:ext cx="2091562" cy="1162689"/>
        </a:xfrm>
        <a:prstGeom prst="roundRect">
          <a:avLst>
            <a:gd name="adj" fmla="val 10000"/>
          </a:avLst>
        </a:prstGeom>
        <a:solidFill>
          <a:srgbClr val="00305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Vorstand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Hochschulkommunikation</a:t>
          </a:r>
          <a:endParaRPr lang="de-DE" sz="1000" b="1" kern="1200" dirty="0">
            <a:solidFill>
              <a:sysClr val="window" lastClr="FFFFFF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96504" y="4092339"/>
        <a:ext cx="2023454" cy="1094581"/>
      </dsp:txXfrm>
    </dsp:sp>
    <dsp:sp modelId="{9D590D57-3646-4569-AFCD-AAECCDFD820D}">
      <dsp:nvSpPr>
        <dsp:cNvPr id="0" name=""/>
        <dsp:cNvSpPr/>
      </dsp:nvSpPr>
      <dsp:spPr>
        <a:xfrm>
          <a:off x="2811542" y="0"/>
          <a:ext cx="2614452" cy="591820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kern="1200" dirty="0">
            <a:solidFill>
              <a:srgbClr val="FF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kern="1200" dirty="0">
            <a:solidFill>
              <a:srgbClr val="FF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Hochschulsport-Beirat</a:t>
          </a:r>
          <a:endParaRPr lang="de-DE" sz="1000" b="1" kern="1200" dirty="0">
            <a:solidFill>
              <a:srgbClr val="00206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863543" y="52001"/>
        <a:ext cx="2510450" cy="1671458"/>
      </dsp:txXfrm>
    </dsp:sp>
    <dsp:sp modelId="{96E1C59A-23D7-4347-944E-6DA71FFF904D}">
      <dsp:nvSpPr>
        <dsp:cNvPr id="0" name=""/>
        <dsp:cNvSpPr/>
      </dsp:nvSpPr>
      <dsp:spPr>
        <a:xfrm>
          <a:off x="3072987" y="1357560"/>
          <a:ext cx="2091562" cy="337630"/>
        </a:xfrm>
        <a:prstGeom prst="roundRect">
          <a:avLst>
            <a:gd name="adj" fmla="val 10000"/>
          </a:avLst>
        </a:prstGeom>
        <a:solidFill>
          <a:srgbClr val="00305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Vorsitzende(r)</a:t>
          </a:r>
        </a:p>
      </dsp:txBody>
      <dsp:txXfrm>
        <a:off x="3082876" y="1367449"/>
        <a:ext cx="2071784" cy="317852"/>
      </dsp:txXfrm>
    </dsp:sp>
    <dsp:sp modelId="{8599FAFE-883A-49EC-8502-0F6270117639}">
      <dsp:nvSpPr>
        <dsp:cNvPr id="0" name=""/>
        <dsp:cNvSpPr/>
      </dsp:nvSpPr>
      <dsp:spPr>
        <a:xfrm>
          <a:off x="3072987" y="1741612"/>
          <a:ext cx="2091562" cy="337630"/>
        </a:xfrm>
        <a:prstGeom prst="roundRect">
          <a:avLst>
            <a:gd name="adj" fmla="val 10000"/>
          </a:avLst>
        </a:prstGeom>
        <a:solidFill>
          <a:srgbClr val="00305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je ein(e) Beauftragte(r) der Bereiche TUD</a:t>
          </a:r>
        </a:p>
      </dsp:txBody>
      <dsp:txXfrm>
        <a:off x="3082876" y="1751501"/>
        <a:ext cx="2071784" cy="317852"/>
      </dsp:txXfrm>
    </dsp:sp>
    <dsp:sp modelId="{1819605B-586E-4EFF-832E-AB3E8574DFA0}">
      <dsp:nvSpPr>
        <dsp:cNvPr id="0" name=""/>
        <dsp:cNvSpPr/>
      </dsp:nvSpPr>
      <dsp:spPr>
        <a:xfrm>
          <a:off x="3072987" y="2126148"/>
          <a:ext cx="2091562" cy="33763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ein(e) Beauftragte(r) der Fakultäten HTW</a:t>
          </a:r>
        </a:p>
      </dsp:txBody>
      <dsp:txXfrm>
        <a:off x="3082876" y="2136037"/>
        <a:ext cx="2071784" cy="317852"/>
      </dsp:txXfrm>
    </dsp:sp>
    <dsp:sp modelId="{B0852C4F-8A6B-4FF4-9A32-512EBDA673F2}">
      <dsp:nvSpPr>
        <dsp:cNvPr id="0" name=""/>
        <dsp:cNvSpPr/>
      </dsp:nvSpPr>
      <dsp:spPr>
        <a:xfrm>
          <a:off x="3072987" y="2515722"/>
          <a:ext cx="2091562" cy="337630"/>
        </a:xfrm>
        <a:prstGeom prst="roundRect">
          <a:avLst>
            <a:gd name="adj" fmla="val 10000"/>
          </a:avLst>
        </a:prstGeom>
        <a:solidFill>
          <a:srgbClr val="00305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ein(e) Beauftragte(r) Zentrale Universitäts-verwaltung TUD</a:t>
          </a:r>
        </a:p>
      </dsp:txBody>
      <dsp:txXfrm>
        <a:off x="3082876" y="2525611"/>
        <a:ext cx="2071784" cy="317852"/>
      </dsp:txXfrm>
    </dsp:sp>
    <dsp:sp modelId="{5CB9FEE3-FA80-4ECA-A829-1EAA18B5E797}">
      <dsp:nvSpPr>
        <dsp:cNvPr id="0" name=""/>
        <dsp:cNvSpPr/>
      </dsp:nvSpPr>
      <dsp:spPr>
        <a:xfrm>
          <a:off x="3072987" y="2905296"/>
          <a:ext cx="2091562" cy="33763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ein(e) Beauftragte(r) Zentrale Hochschulverwaltung HTW</a:t>
          </a:r>
        </a:p>
      </dsp:txBody>
      <dsp:txXfrm>
        <a:off x="3082876" y="2915185"/>
        <a:ext cx="2071784" cy="317852"/>
      </dsp:txXfrm>
    </dsp:sp>
    <dsp:sp modelId="{3EB37145-7788-44ED-8CD2-1575C6E544EC}">
      <dsp:nvSpPr>
        <dsp:cNvPr id="0" name=""/>
        <dsp:cNvSpPr/>
      </dsp:nvSpPr>
      <dsp:spPr>
        <a:xfrm>
          <a:off x="3072987" y="3294870"/>
          <a:ext cx="2091562" cy="337630"/>
        </a:xfrm>
        <a:prstGeom prst="roundRect">
          <a:avLst>
            <a:gd name="adj" fmla="val 10000"/>
          </a:avLst>
        </a:prstGeom>
        <a:solidFill>
          <a:srgbClr val="00305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ein(e) Beauftragte(r) Zentrale Einrichtungen TUD</a:t>
          </a:r>
        </a:p>
      </dsp:txBody>
      <dsp:txXfrm>
        <a:off x="3082876" y="3304759"/>
        <a:ext cx="2071784" cy="317852"/>
      </dsp:txXfrm>
    </dsp:sp>
    <dsp:sp modelId="{C9BD5FFB-BBBD-4046-A0DE-4D64C1D57086}">
      <dsp:nvSpPr>
        <dsp:cNvPr id="0" name=""/>
        <dsp:cNvSpPr/>
      </dsp:nvSpPr>
      <dsp:spPr>
        <a:xfrm>
          <a:off x="3072987" y="3684444"/>
          <a:ext cx="2091562" cy="33763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ein(e) Beauftragte(r) Zentrale Einrichtungen HTW</a:t>
          </a:r>
        </a:p>
      </dsp:txBody>
      <dsp:txXfrm>
        <a:off x="3082876" y="3694333"/>
        <a:ext cx="2071784" cy="317852"/>
      </dsp:txXfrm>
    </dsp:sp>
    <dsp:sp modelId="{DCE6FD79-CAFC-4AA7-BEFB-A154F291D238}">
      <dsp:nvSpPr>
        <dsp:cNvPr id="0" name=""/>
        <dsp:cNvSpPr/>
      </dsp:nvSpPr>
      <dsp:spPr>
        <a:xfrm>
          <a:off x="3072987" y="4074018"/>
          <a:ext cx="2091562" cy="337630"/>
        </a:xfrm>
        <a:prstGeom prst="roundRect">
          <a:avLst>
            <a:gd name="adj" fmla="val 10000"/>
          </a:avLst>
        </a:prstGeom>
        <a:solidFill>
          <a:srgbClr val="00305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Sportreferent(in) Studierendenrat TUD</a:t>
          </a:r>
        </a:p>
      </dsp:txBody>
      <dsp:txXfrm>
        <a:off x="3082876" y="4083907"/>
        <a:ext cx="2071784" cy="317852"/>
      </dsp:txXfrm>
    </dsp:sp>
    <dsp:sp modelId="{1F332506-E7F2-4239-AA66-FA371B6EFFA1}">
      <dsp:nvSpPr>
        <dsp:cNvPr id="0" name=""/>
        <dsp:cNvSpPr/>
      </dsp:nvSpPr>
      <dsp:spPr>
        <a:xfrm>
          <a:off x="3072987" y="4463591"/>
          <a:ext cx="2091562" cy="33763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Sportreferent(in) Studierendenrat HTW</a:t>
          </a:r>
        </a:p>
      </dsp:txBody>
      <dsp:txXfrm>
        <a:off x="3082876" y="4473480"/>
        <a:ext cx="2071784" cy="317852"/>
      </dsp:txXfrm>
    </dsp:sp>
    <dsp:sp modelId="{31424247-2EA6-4D9A-BADE-F585E63AA6C6}">
      <dsp:nvSpPr>
        <dsp:cNvPr id="0" name=""/>
        <dsp:cNvSpPr/>
      </dsp:nvSpPr>
      <dsp:spPr>
        <a:xfrm>
          <a:off x="3072987" y="4853165"/>
          <a:ext cx="2091562" cy="337630"/>
        </a:xfrm>
        <a:prstGeom prst="roundRect">
          <a:avLst>
            <a:gd name="adj" fmla="val 10000"/>
          </a:avLst>
        </a:prstGeom>
        <a:solidFill>
          <a:srgbClr val="009F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je ein(e) Beauftragter(r) kooperierender Hochschulen</a:t>
          </a:r>
        </a:p>
      </dsp:txBody>
      <dsp:txXfrm>
        <a:off x="3082876" y="4863054"/>
        <a:ext cx="2071784" cy="317852"/>
      </dsp:txXfrm>
    </dsp:sp>
    <dsp:sp modelId="{614F24C5-010F-4240-95FC-813C98AE81E7}">
      <dsp:nvSpPr>
        <dsp:cNvPr id="0" name=""/>
        <dsp:cNvSpPr/>
      </dsp:nvSpPr>
      <dsp:spPr>
        <a:xfrm>
          <a:off x="5622079" y="0"/>
          <a:ext cx="2614452" cy="591820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kern="1200" dirty="0">
            <a:solidFill>
              <a:srgbClr val="FF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kern="1200" dirty="0">
            <a:solidFill>
              <a:srgbClr val="FF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Ausschuss für Sportkoordination</a:t>
          </a:r>
          <a:endParaRPr lang="de-DE" sz="1000" b="1" kern="1200" dirty="0">
            <a:solidFill>
              <a:srgbClr val="00305D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674080" y="52001"/>
        <a:ext cx="2510450" cy="1671458"/>
      </dsp:txXfrm>
    </dsp:sp>
    <dsp:sp modelId="{5564C31D-DFAD-463A-A494-F03CC3928AF8}">
      <dsp:nvSpPr>
        <dsp:cNvPr id="0" name=""/>
        <dsp:cNvSpPr/>
      </dsp:nvSpPr>
      <dsp:spPr>
        <a:xfrm>
          <a:off x="5883524" y="1375156"/>
          <a:ext cx="2091562" cy="1162689"/>
        </a:xfrm>
        <a:prstGeom prst="roundRect">
          <a:avLst>
            <a:gd name="adj" fmla="val 10000"/>
          </a:avLst>
        </a:prstGeom>
        <a:solidFill>
          <a:srgbClr val="00305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Vorsitzende(r)</a:t>
          </a:r>
        </a:p>
      </dsp:txBody>
      <dsp:txXfrm>
        <a:off x="5917578" y="1409210"/>
        <a:ext cx="2023454" cy="1094581"/>
      </dsp:txXfrm>
    </dsp:sp>
    <dsp:sp modelId="{5F7E2413-36A1-4AF7-9021-9AC028B478FB}">
      <dsp:nvSpPr>
        <dsp:cNvPr id="0" name=""/>
        <dsp:cNvSpPr/>
      </dsp:nvSpPr>
      <dsp:spPr>
        <a:xfrm>
          <a:off x="5883524" y="2716720"/>
          <a:ext cx="2091562" cy="116268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smtClean="0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stellvertretende(r</a:t>
          </a:r>
          <a:r>
            <a:rPr lang="de-DE" sz="1000" b="1" kern="1200" dirty="0" smtClean="0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 </a:t>
          </a:r>
          <a:r>
            <a:rPr lang="de-DE" sz="1000" b="1" kern="1200" dirty="0">
              <a:solidFill>
                <a:srgbClr val="0030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Vorsitzende(r)</a:t>
          </a:r>
        </a:p>
      </dsp:txBody>
      <dsp:txXfrm>
        <a:off x="5917578" y="2750774"/>
        <a:ext cx="2023454" cy="1094581"/>
      </dsp:txXfrm>
    </dsp:sp>
    <dsp:sp modelId="{22F6F205-33F6-4DF4-8B70-5CC8CD97CDBE}">
      <dsp:nvSpPr>
        <dsp:cNvPr id="0" name=""/>
        <dsp:cNvSpPr/>
      </dsp:nvSpPr>
      <dsp:spPr>
        <a:xfrm>
          <a:off x="5883524" y="4058285"/>
          <a:ext cx="2091562" cy="1162689"/>
        </a:xfrm>
        <a:prstGeom prst="roundRect">
          <a:avLst>
            <a:gd name="adj" fmla="val 10000"/>
          </a:avLst>
        </a:prstGeom>
        <a:solidFill>
          <a:srgbClr val="00305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je ein(e) Beauftragte(r) der Sportarten oder Sportkategorien am DHSZ</a:t>
          </a:r>
        </a:p>
      </dsp:txBody>
      <dsp:txXfrm>
        <a:off x="5917578" y="4092339"/>
        <a:ext cx="2023454" cy="1094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r>
              <a:rPr lang="de-DE" smtClean="0"/>
              <a:t>Quartalsgespräch DHSZ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r>
              <a:rPr lang="de-DE" smtClean="0"/>
              <a:t>21.06.2021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b="1" smtClean="0"/>
              <a:t>Quartalsgespräch DHSZ</a:t>
            </a:r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smtClean="0"/>
              <a:t>21.06.2021</a:t>
            </a:r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 dirty="0" smtClean="0"/>
              <a:t>Notizen: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de-DE" smtClean="0"/>
              <a:t>Fechtraum REK TUD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21.06.2021</a:t>
            </a:r>
            <a:endParaRPr lang="de-DE" dirty="0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b="1" smtClean="0"/>
              <a:t>Quartalsgespräch DHSZ</a:t>
            </a:r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Fechtraum REK TUD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81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29.09.2021</a:t>
            </a:r>
            <a:endParaRPr lang="de-DE" dirty="0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b="1"/>
              <a:t>Quartalsgespräch DHSZ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Fechtraum REK TUD</a:t>
            </a:r>
          </a:p>
        </p:txBody>
      </p:sp>
    </p:spTree>
    <p:extLst>
      <p:ext uri="{BB962C8B-B14F-4D97-AF65-F5344CB8AC3E}">
        <p14:creationId xmlns:p14="http://schemas.microsoft.com/office/powerpoint/2010/main" val="95735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21.06.2021</a:t>
            </a:r>
            <a:endParaRPr lang="de-DE" dirty="0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b="1"/>
              <a:t>Quartalsgespräch DHSZ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Fechtraum REK TUD</a:t>
            </a:r>
          </a:p>
        </p:txBody>
      </p:sp>
    </p:spTree>
    <p:extLst>
      <p:ext uri="{BB962C8B-B14F-4D97-AF65-F5344CB8AC3E}">
        <p14:creationId xmlns:p14="http://schemas.microsoft.com/office/powerpoint/2010/main" val="297940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21.06.2021</a:t>
            </a:r>
            <a:endParaRPr lang="de-DE" dirty="0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b="1" smtClean="0"/>
              <a:t>Quartalsgespräch DHSZ</a:t>
            </a:r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Fechtraum REK TUD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15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29.09.2021</a:t>
            </a:r>
            <a:endParaRPr lang="de-DE" dirty="0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b="1"/>
              <a:t>Quartalsgespräch DHSZ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Fechtraum REK TUD</a:t>
            </a:r>
          </a:p>
        </p:txBody>
      </p:sp>
    </p:spTree>
    <p:extLst>
      <p:ext uri="{BB962C8B-B14F-4D97-AF65-F5344CB8AC3E}">
        <p14:creationId xmlns:p14="http://schemas.microsoft.com/office/powerpoint/2010/main" val="2945633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b="1"/>
              <a:t>Quartalsgespräch DHSZ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29.09.2021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Fechtraum REK TUD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78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b="1"/>
              <a:t>Quartalsgespräch DHSZ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29.09.2021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Fechtraum REK TUD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22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" y="-13924"/>
            <a:ext cx="12193466" cy="6883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1037400"/>
            <a:ext cx="12192000" cy="180475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Titel 1"/>
          <p:cNvSpPr txBox="1">
            <a:spLocks/>
          </p:cNvSpPr>
          <p:nvPr userDrawn="1"/>
        </p:nvSpPr>
        <p:spPr>
          <a:xfrm>
            <a:off x="3779838" y="2090965"/>
            <a:ext cx="10438873" cy="972108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269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</a:rPr>
              <a:t>Formatvorlage des Untertitelmasters durch Klicken bearbeiten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Ort oder Anlass des Vortrags // Samstag, 13. Januar 2018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</a:rPr>
              <a:t>Vorname Name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Struktureinheit  der TU Dresden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74713" y="3401915"/>
            <a:ext cx="10438873" cy="962395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</a:rPr>
              <a:t>Titelmasterformat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durch Klicken bearbeiten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0767" y="303818"/>
            <a:ext cx="1343069" cy="5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6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Titelmasterformat durch Klicken bearbeiten</a:t>
            </a:r>
            <a:endParaRPr lang="de-DE" sz="240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5195887" cy="4344985"/>
          </a:xfrm>
        </p:spPr>
        <p:txBody>
          <a:bodyPr/>
          <a:lstStyle>
            <a:lvl2pPr marL="395942" indent="-323953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50" y="1484315"/>
            <a:ext cx="5187950" cy="4344984"/>
          </a:xfrm>
        </p:spPr>
        <p:txBody>
          <a:bodyPr/>
          <a:lstStyle>
            <a:lvl2pPr marL="395942" indent="-323953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5"/>
          <a:stretch/>
        </p:blipFill>
        <p:spPr>
          <a:xfrm>
            <a:off x="-1466" y="2350"/>
            <a:ext cx="12193466" cy="61166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3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baseline="0"/>
            </a:lvl1pPr>
          </a:lstStyle>
          <a:p>
            <a:r>
              <a:rPr lang="de-DE" dirty="0" smtClean="0"/>
              <a:t>Zwischentitel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sp>
        <p:nvSpPr>
          <p:cNvPr id="5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9595" y="2420838"/>
            <a:ext cx="7981949" cy="828675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9595" y="4494770"/>
            <a:ext cx="7981949" cy="12392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</p:spTree>
    <p:extLst>
      <p:ext uri="{BB962C8B-B14F-4D97-AF65-F5344CB8AC3E}">
        <p14:creationId xmlns:p14="http://schemas.microsoft.com/office/powerpoint/2010/main" val="86079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-11636" y="-40390"/>
            <a:ext cx="12192000" cy="180475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Inhalte</a:t>
            </a:r>
            <a:br>
              <a:rPr lang="de-DE" dirty="0"/>
            </a:br>
            <a:r>
              <a:rPr lang="de-DE" b="0" dirty="0"/>
              <a:t>des Beispielfoliensatzes</a:t>
            </a:r>
          </a:p>
        </p:txBody>
      </p:sp>
      <p:sp>
        <p:nvSpPr>
          <p:cNvPr id="8" name="Inhaltsplatzhalter 1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/>
          <a:p>
            <a:r>
              <a:rPr lang="de-DE" b="1" dirty="0"/>
              <a:t>Elemente</a:t>
            </a:r>
            <a:r>
              <a:rPr lang="de-DE" dirty="0"/>
              <a:t> des Corporate Design der TU Dresden</a:t>
            </a:r>
          </a:p>
          <a:p>
            <a:pPr lvl="1"/>
            <a:r>
              <a:rPr lang="de-DE" dirty="0"/>
              <a:t>Logo</a:t>
            </a:r>
          </a:p>
          <a:p>
            <a:pPr lvl="1"/>
            <a:r>
              <a:rPr lang="de-DE" dirty="0"/>
              <a:t>Schrift</a:t>
            </a:r>
          </a:p>
          <a:p>
            <a:pPr lvl="1"/>
            <a:r>
              <a:rPr lang="de-DE" dirty="0"/>
              <a:t>Farben</a:t>
            </a:r>
          </a:p>
          <a:p>
            <a:pPr lvl="1"/>
            <a:r>
              <a:rPr lang="de-DE" dirty="0"/>
              <a:t>Raster</a:t>
            </a:r>
          </a:p>
          <a:p>
            <a:r>
              <a:rPr lang="de-DE" b="1" dirty="0"/>
              <a:t>Vorlagedatei </a:t>
            </a:r>
            <a:r>
              <a:rPr lang="de-DE" dirty="0"/>
              <a:t>speichern</a:t>
            </a:r>
          </a:p>
          <a:p>
            <a:r>
              <a:rPr lang="de-DE" b="1" dirty="0"/>
              <a:t>Hinweise</a:t>
            </a:r>
            <a:r>
              <a:rPr lang="de-DE" dirty="0"/>
              <a:t> zum Umgang mit der Präsentationsvorlage</a:t>
            </a:r>
          </a:p>
          <a:p>
            <a:r>
              <a:rPr lang="de-DE" b="1" dirty="0"/>
              <a:t>Beispielseiten</a:t>
            </a:r>
            <a:r>
              <a:rPr lang="de-DE" dirty="0"/>
              <a:t> mit Inhalten der TU Dresden</a:t>
            </a:r>
          </a:p>
          <a:p>
            <a:pPr lvl="1"/>
            <a:r>
              <a:rPr lang="de-DE" dirty="0"/>
              <a:t>TU Dresden</a:t>
            </a:r>
          </a:p>
          <a:p>
            <a:pPr lvl="1"/>
            <a:r>
              <a:rPr lang="de-DE" dirty="0"/>
              <a:t>Diagramme</a:t>
            </a:r>
          </a:p>
          <a:p>
            <a:pPr lvl="1"/>
            <a:r>
              <a:rPr lang="de-DE" dirty="0"/>
              <a:t>Infografiken</a:t>
            </a:r>
          </a:p>
          <a:p>
            <a:pPr lvl="1"/>
            <a:r>
              <a:rPr lang="de-DE" dirty="0"/>
              <a:t>DRESDEN-</a:t>
            </a:r>
            <a:r>
              <a:rPr lang="de-DE" dirty="0" err="1"/>
              <a:t>concept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901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idx="1" hasCustomPrompt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2pPr marL="357739" indent="-285750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de-DE" dirty="0" smtClean="0"/>
              <a:t>Erste Textebene (16pt)</a:t>
            </a:r>
          </a:p>
          <a:p>
            <a:pPr lvl="1"/>
            <a:r>
              <a:rPr lang="de-DE" dirty="0" smtClean="0"/>
              <a:t>Zweite Textebene für Aufzählungen</a:t>
            </a:r>
          </a:p>
          <a:p>
            <a:pPr lvl="2"/>
            <a:r>
              <a:rPr lang="de-DE" dirty="0" smtClean="0"/>
              <a:t>Dritte Textebene bei viel Text (14pt)</a:t>
            </a:r>
          </a:p>
          <a:p>
            <a:pPr lvl="3"/>
            <a:r>
              <a:rPr lang="de-DE" dirty="0" smtClean="0"/>
              <a:t>Vierte Textebene für Aufzählungen bei viel Text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4"/>
          <p:cNvCxnSpPr/>
          <p:nvPr userDrawn="1"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 userDrawn="1"/>
        </p:nvSpPr>
        <p:spPr>
          <a:xfrm>
            <a:off x="-2111" y="1026410"/>
            <a:ext cx="12192000" cy="180475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81618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 marL="357739" indent="-285750">
              <a:buFont typeface="Wingdings" panose="05000000000000000000" pitchFamily="2" charset="2"/>
              <a:buChar char="§"/>
              <a:defRPr/>
            </a:lvl2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>
            <a:lvl2pPr marL="395942" indent="-323953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>
            <a:lvl2pPr marL="395942" indent="-323953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>
            <a:lvl2pPr marL="395942" indent="-323953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>
            <a:lvl2pPr marL="395942" indent="-323953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>
            <a:lvl2pPr marL="395942" indent="-323953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>
            <a:lvl2pPr marL="395942" indent="-323953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>
            <a:lvl2pPr marL="414889" indent="-342900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</a:p>
          <a:p>
            <a:pPr lvl="1"/>
            <a:r>
              <a:rPr lang="de-DE" dirty="0" smtClean="0"/>
              <a:t>Zweite Textebene für Aufzählungen</a:t>
            </a:r>
          </a:p>
          <a:p>
            <a:pPr lvl="2"/>
            <a:r>
              <a:rPr lang="de-DE" dirty="0" smtClean="0"/>
              <a:t>Dritte Textebene bei viel Text (14pt)</a:t>
            </a:r>
          </a:p>
          <a:p>
            <a:pPr lvl="3"/>
            <a:r>
              <a:rPr lang="de-DE" dirty="0" smtClean="0"/>
              <a:t>Vierte Textebene für Aufzählungen bei viel Text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Zwischenseite</a:t>
            </a:r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575050" y="6319797"/>
            <a:ext cx="51879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</a:rPr>
              <a:t>Referent Sport </a:t>
            </a:r>
            <a:r>
              <a:rPr lang="de-DE" sz="800" dirty="0" err="1" smtClean="0">
                <a:solidFill>
                  <a:schemeClr val="bg2"/>
                </a:solidFill>
              </a:rPr>
              <a:t>StuRa</a:t>
            </a:r>
            <a:r>
              <a:rPr lang="de-DE" sz="800" dirty="0" smtClean="0">
                <a:solidFill>
                  <a:schemeClr val="bg2"/>
                </a:solidFill>
              </a:rPr>
              <a:t> TU Dresden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</a:rPr>
              <a:t>Sven Gappel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Ausschusssitzung für Sportkoordination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546" y="6291329"/>
            <a:ext cx="1182858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013236" y="6306443"/>
            <a:ext cx="867419" cy="3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7" r:id="rId2"/>
    <p:sldLayoutId id="2147483906" r:id="rId3"/>
    <p:sldLayoutId id="2147483908" r:id="rId4"/>
    <p:sldLayoutId id="2147483894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57" userDrawn="1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1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9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0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8"/>
          <p:cNvSpPr>
            <a:spLocks noGrp="1"/>
          </p:cNvSpPr>
          <p:nvPr>
            <p:ph type="subTitle" idx="1"/>
          </p:nvPr>
        </p:nvSpPr>
        <p:spPr>
          <a:xfrm>
            <a:off x="888362" y="4494775"/>
            <a:ext cx="10438871" cy="1334525"/>
          </a:xfrm>
        </p:spPr>
        <p:txBody>
          <a:bodyPr/>
          <a:lstStyle/>
          <a:p>
            <a:r>
              <a:rPr lang="de-DE" dirty="0" smtClean="0"/>
              <a:t>Onlineveranstaltung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74713" y="2420841"/>
            <a:ext cx="10438873" cy="8286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smtClean="0"/>
              <a:t>Referent Sport </a:t>
            </a:r>
            <a:r>
              <a:rPr lang="de-DE" dirty="0" err="1" smtClean="0"/>
              <a:t>StuRa</a:t>
            </a:r>
            <a:r>
              <a:rPr lang="de-DE" dirty="0" smtClean="0"/>
              <a:t> TU Dresden</a:t>
            </a:r>
            <a:endParaRPr lang="de-DE" dirty="0"/>
          </a:p>
          <a:p>
            <a:pPr>
              <a:spcBef>
                <a:spcPts val="0"/>
              </a:spcBef>
            </a:pPr>
            <a:r>
              <a:rPr lang="de-DE" dirty="0" smtClean="0"/>
              <a:t>Sven Gappel</a:t>
            </a:r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88361" y="3401915"/>
            <a:ext cx="10438873" cy="962395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de-DE" sz="2800" dirty="0" smtClean="0"/>
              <a:t>Ausschusssitzung für Sportkoordination</a:t>
            </a:r>
            <a:r>
              <a:rPr lang="de-DE" dirty="0"/>
              <a:t/>
            </a:r>
            <a:br>
              <a:rPr lang="de-DE" dirty="0"/>
            </a:br>
            <a:r>
              <a:rPr lang="de-DE" sz="1800" b="0" dirty="0" smtClean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Dresdner Hochschulsportzentrum</a:t>
            </a:r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401277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xmlns="" id="{63675B1C-58AD-43E0-A956-1F83A592DF0D}"/>
              </a:ext>
            </a:extLst>
          </p:cNvPr>
          <p:cNvCxnSpPr/>
          <p:nvPr/>
        </p:nvCxnSpPr>
        <p:spPr>
          <a:xfrm flipV="1">
            <a:off x="11141062" y="1294614"/>
            <a:ext cx="0" cy="47230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xmlns="" id="{96617A91-47F9-4ED9-B073-549D834B095A}"/>
              </a:ext>
            </a:extLst>
          </p:cNvPr>
          <p:cNvCxnSpPr/>
          <p:nvPr/>
        </p:nvCxnSpPr>
        <p:spPr>
          <a:xfrm flipV="1">
            <a:off x="10419609" y="1306134"/>
            <a:ext cx="0" cy="47230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xmlns="" id="{DC618A3A-1A23-4D43-9A7C-95BFE30D4714}"/>
              </a:ext>
            </a:extLst>
          </p:cNvPr>
          <p:cNvCxnSpPr/>
          <p:nvPr/>
        </p:nvCxnSpPr>
        <p:spPr>
          <a:xfrm flipV="1">
            <a:off x="9698155" y="1306134"/>
            <a:ext cx="0" cy="47230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xmlns="" id="{38FA5544-75F1-4411-A3CE-EAC512AE53CC}"/>
              </a:ext>
            </a:extLst>
          </p:cNvPr>
          <p:cNvCxnSpPr/>
          <p:nvPr/>
        </p:nvCxnSpPr>
        <p:spPr>
          <a:xfrm flipV="1">
            <a:off x="8976702" y="1300294"/>
            <a:ext cx="0" cy="47230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xmlns="" id="{00B8FC43-C75E-43A9-9058-3334C4BD4A3F}"/>
              </a:ext>
            </a:extLst>
          </p:cNvPr>
          <p:cNvCxnSpPr/>
          <p:nvPr/>
        </p:nvCxnSpPr>
        <p:spPr>
          <a:xfrm flipV="1">
            <a:off x="8255249" y="1300294"/>
            <a:ext cx="0" cy="47230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xmlns="" id="{99DA2DF3-0BD0-4089-BCB8-331C846DCD72}"/>
              </a:ext>
            </a:extLst>
          </p:cNvPr>
          <p:cNvCxnSpPr/>
          <p:nvPr/>
        </p:nvCxnSpPr>
        <p:spPr>
          <a:xfrm flipV="1">
            <a:off x="6096000" y="1300294"/>
            <a:ext cx="0" cy="47230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xmlns="" id="{D2D67514-5DE7-4FFB-912B-17761CE4D673}"/>
              </a:ext>
            </a:extLst>
          </p:cNvPr>
          <p:cNvCxnSpPr/>
          <p:nvPr/>
        </p:nvCxnSpPr>
        <p:spPr>
          <a:xfrm flipV="1">
            <a:off x="5374220" y="1300294"/>
            <a:ext cx="0" cy="47230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xmlns="" id="{45A4FCE6-7B1B-4AD1-B525-F211C5608686}"/>
              </a:ext>
            </a:extLst>
          </p:cNvPr>
          <p:cNvCxnSpPr/>
          <p:nvPr/>
        </p:nvCxnSpPr>
        <p:spPr>
          <a:xfrm flipV="1">
            <a:off x="4656372" y="1300294"/>
            <a:ext cx="0" cy="47230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xmlns="" id="{7F370FD8-4A47-47A2-92A1-BC61EC4435C1}"/>
              </a:ext>
            </a:extLst>
          </p:cNvPr>
          <p:cNvCxnSpPr/>
          <p:nvPr/>
        </p:nvCxnSpPr>
        <p:spPr>
          <a:xfrm flipV="1">
            <a:off x="3934919" y="1300294"/>
            <a:ext cx="0" cy="47230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xmlns="" id="{892AFC25-5B01-4DEA-8046-A43FE85876CE}"/>
              </a:ext>
            </a:extLst>
          </p:cNvPr>
          <p:cNvCxnSpPr/>
          <p:nvPr/>
        </p:nvCxnSpPr>
        <p:spPr>
          <a:xfrm flipV="1">
            <a:off x="6824169" y="1300294"/>
            <a:ext cx="0" cy="47230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xmlns="" id="{9FE18253-3A33-4B51-938F-AAAF785DC1C2}"/>
              </a:ext>
            </a:extLst>
          </p:cNvPr>
          <p:cNvCxnSpPr/>
          <p:nvPr/>
        </p:nvCxnSpPr>
        <p:spPr>
          <a:xfrm flipV="1">
            <a:off x="7533797" y="1300294"/>
            <a:ext cx="0" cy="47230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xmlns="" id="{4EDEE792-95A4-4C7A-B21B-D0B0EEBF0D00}"/>
              </a:ext>
            </a:extLst>
          </p:cNvPr>
          <p:cNvCxnSpPr/>
          <p:nvPr/>
        </p:nvCxnSpPr>
        <p:spPr>
          <a:xfrm flipV="1">
            <a:off x="3212067" y="1300294"/>
            <a:ext cx="0" cy="47230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xmlns="" id="{C5670B10-03C9-4BA1-B0B9-996CAF472792}"/>
              </a:ext>
            </a:extLst>
          </p:cNvPr>
          <p:cNvCxnSpPr/>
          <p:nvPr/>
        </p:nvCxnSpPr>
        <p:spPr>
          <a:xfrm flipV="1">
            <a:off x="2492340" y="1300294"/>
            <a:ext cx="0" cy="47230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xmlns="" id="{563532AC-1F85-4B98-86B2-0027F789A970}"/>
              </a:ext>
            </a:extLst>
          </p:cNvPr>
          <p:cNvCxnSpPr/>
          <p:nvPr/>
        </p:nvCxnSpPr>
        <p:spPr>
          <a:xfrm flipV="1">
            <a:off x="1777879" y="1300294"/>
            <a:ext cx="0" cy="47230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feil: nach rechts 7">
            <a:extLst>
              <a:ext uri="{FF2B5EF4-FFF2-40B4-BE49-F238E27FC236}">
                <a16:creationId xmlns:a16="http://schemas.microsoft.com/office/drawing/2014/main" xmlns="" id="{0378D030-F064-4CC7-BD93-BB41800F4EAF}"/>
              </a:ext>
            </a:extLst>
          </p:cNvPr>
          <p:cNvSpPr/>
          <p:nvPr/>
        </p:nvSpPr>
        <p:spPr>
          <a:xfrm>
            <a:off x="883502" y="3195309"/>
            <a:ext cx="10621561" cy="75316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79500" algn="l"/>
                <a:tab pos="1793875" algn="l"/>
                <a:tab pos="3135313" algn="l"/>
                <a:tab pos="4572000" algn="l"/>
                <a:tab pos="5199063" algn="l"/>
                <a:tab pos="5651500" algn="l"/>
                <a:tab pos="6096000" algn="l"/>
                <a:tab pos="7445375" algn="l"/>
              </a:tabLst>
            </a:pPr>
            <a:r>
              <a:rPr lang="de-DE" sz="1000" dirty="0">
                <a:solidFill>
                  <a:schemeClr val="tx1"/>
                </a:solidFill>
              </a:rPr>
              <a:t>		        Block A	         Block B	          Block C 		              Block A	              Block B                             Block C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 lIns="0" tIns="0" rIns="0" bIns="0"/>
          <a:lstStyle/>
          <a:p>
            <a:r>
              <a:rPr lang="de-DE" dirty="0" smtClean="0"/>
              <a:t>Planung</a:t>
            </a:r>
            <a:br>
              <a:rPr lang="de-DE" dirty="0" smtClean="0"/>
            </a:br>
            <a:r>
              <a:rPr lang="de-DE" b="0" dirty="0" smtClean="0"/>
              <a:t>Erläuterung Kursstruktur</a:t>
            </a:r>
            <a:endParaRPr lang="de-DE" b="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39" y="1458523"/>
            <a:ext cx="684361" cy="19854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222" y="1914734"/>
            <a:ext cx="624346" cy="27363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983" y="4414022"/>
            <a:ext cx="587869" cy="58786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206" y="5747780"/>
            <a:ext cx="676357" cy="10215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677" y="3958272"/>
            <a:ext cx="690122" cy="47483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639" y="2281223"/>
            <a:ext cx="532813" cy="532813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856" y="5105361"/>
            <a:ext cx="693446" cy="329603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712" y="2998956"/>
            <a:ext cx="700087" cy="180975"/>
          </a:xfrm>
          <a:prstGeom prst="rect">
            <a:avLst/>
          </a:prstGeom>
        </p:spPr>
      </p:pic>
      <p:sp>
        <p:nvSpPr>
          <p:cNvPr id="2" name="Pfeil: Fünfeck 1">
            <a:extLst>
              <a:ext uri="{FF2B5EF4-FFF2-40B4-BE49-F238E27FC236}">
                <a16:creationId xmlns:a16="http://schemas.microsoft.com/office/drawing/2014/main" xmlns="" id="{5F51E317-9527-4780-89A3-3561D555B301}"/>
              </a:ext>
            </a:extLst>
          </p:cNvPr>
          <p:cNvSpPr/>
          <p:nvPr/>
        </p:nvSpPr>
        <p:spPr>
          <a:xfrm>
            <a:off x="1918557" y="2409517"/>
            <a:ext cx="2539143" cy="2880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" name="Pfeil: Fünfeck 18">
            <a:extLst>
              <a:ext uri="{FF2B5EF4-FFF2-40B4-BE49-F238E27FC236}">
                <a16:creationId xmlns:a16="http://schemas.microsoft.com/office/drawing/2014/main" xmlns="" id="{703D5E02-6F21-46A7-917E-EEF4565D1F96}"/>
              </a:ext>
            </a:extLst>
          </p:cNvPr>
          <p:cNvSpPr/>
          <p:nvPr/>
        </p:nvSpPr>
        <p:spPr>
          <a:xfrm>
            <a:off x="2064098" y="2937228"/>
            <a:ext cx="2991021" cy="288000"/>
          </a:xfrm>
          <a:prstGeom prst="homePlat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" name="Pfeil: Fünfeck 21">
            <a:extLst>
              <a:ext uri="{FF2B5EF4-FFF2-40B4-BE49-F238E27FC236}">
                <a16:creationId xmlns:a16="http://schemas.microsoft.com/office/drawing/2014/main" xmlns="" id="{27A3E69A-BBC0-4993-A7D5-216377FB396D}"/>
              </a:ext>
            </a:extLst>
          </p:cNvPr>
          <p:cNvSpPr/>
          <p:nvPr/>
        </p:nvSpPr>
        <p:spPr>
          <a:xfrm>
            <a:off x="2255936" y="1912141"/>
            <a:ext cx="2487378" cy="288000"/>
          </a:xfrm>
          <a:prstGeom prst="homePlat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" name="Pfeil: Fünfeck 23">
            <a:extLst>
              <a:ext uri="{FF2B5EF4-FFF2-40B4-BE49-F238E27FC236}">
                <a16:creationId xmlns:a16="http://schemas.microsoft.com/office/drawing/2014/main" xmlns="" id="{27D10918-12C4-439C-B089-114973EBE1F2}"/>
              </a:ext>
            </a:extLst>
          </p:cNvPr>
          <p:cNvSpPr/>
          <p:nvPr/>
        </p:nvSpPr>
        <p:spPr>
          <a:xfrm>
            <a:off x="2320991" y="4109396"/>
            <a:ext cx="2734129" cy="2880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" name="Pfeil: Fünfeck 25">
            <a:extLst>
              <a:ext uri="{FF2B5EF4-FFF2-40B4-BE49-F238E27FC236}">
                <a16:creationId xmlns:a16="http://schemas.microsoft.com/office/drawing/2014/main" xmlns="" id="{5590A70B-5595-410E-9EFE-58D5F888A0B6}"/>
              </a:ext>
            </a:extLst>
          </p:cNvPr>
          <p:cNvSpPr/>
          <p:nvPr/>
        </p:nvSpPr>
        <p:spPr>
          <a:xfrm>
            <a:off x="2497650" y="1431659"/>
            <a:ext cx="2557470" cy="28800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" name="Pfeil: Fünfeck 26">
            <a:extLst>
              <a:ext uri="{FF2B5EF4-FFF2-40B4-BE49-F238E27FC236}">
                <a16:creationId xmlns:a16="http://schemas.microsoft.com/office/drawing/2014/main" xmlns="" id="{C28CD2EE-F5D8-443D-8A60-EDCDCB464F63}"/>
              </a:ext>
            </a:extLst>
          </p:cNvPr>
          <p:cNvSpPr/>
          <p:nvPr/>
        </p:nvSpPr>
        <p:spPr>
          <a:xfrm>
            <a:off x="2492341" y="4625359"/>
            <a:ext cx="2562780" cy="288000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" name="Pfeil: Fünfeck 27">
            <a:extLst>
              <a:ext uri="{FF2B5EF4-FFF2-40B4-BE49-F238E27FC236}">
                <a16:creationId xmlns:a16="http://schemas.microsoft.com/office/drawing/2014/main" xmlns="" id="{76470455-CDF2-477A-A84F-68CDB083850E}"/>
              </a:ext>
            </a:extLst>
          </p:cNvPr>
          <p:cNvSpPr/>
          <p:nvPr/>
        </p:nvSpPr>
        <p:spPr>
          <a:xfrm>
            <a:off x="6858000" y="2413859"/>
            <a:ext cx="2973978" cy="2880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9" name="Pfeil: Fünfeck 28">
            <a:extLst>
              <a:ext uri="{FF2B5EF4-FFF2-40B4-BE49-F238E27FC236}">
                <a16:creationId xmlns:a16="http://schemas.microsoft.com/office/drawing/2014/main" xmlns="" id="{4603D19E-6DD2-4885-BB4C-662CD51EC43E}"/>
              </a:ext>
            </a:extLst>
          </p:cNvPr>
          <p:cNvSpPr/>
          <p:nvPr/>
        </p:nvSpPr>
        <p:spPr>
          <a:xfrm>
            <a:off x="5829292" y="2934347"/>
            <a:ext cx="2951321" cy="288000"/>
          </a:xfrm>
          <a:prstGeom prst="homePlat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1" name="Pfeil: Fünfeck 30">
            <a:extLst>
              <a:ext uri="{FF2B5EF4-FFF2-40B4-BE49-F238E27FC236}">
                <a16:creationId xmlns:a16="http://schemas.microsoft.com/office/drawing/2014/main" xmlns="" id="{1566CD36-7B07-41D0-A959-06F4530852A1}"/>
              </a:ext>
            </a:extLst>
          </p:cNvPr>
          <p:cNvSpPr/>
          <p:nvPr/>
        </p:nvSpPr>
        <p:spPr>
          <a:xfrm>
            <a:off x="6829429" y="1907263"/>
            <a:ext cx="2885791" cy="288000"/>
          </a:xfrm>
          <a:prstGeom prst="homePlat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2" name="Pfeil: Fünfeck 31">
            <a:extLst>
              <a:ext uri="{FF2B5EF4-FFF2-40B4-BE49-F238E27FC236}">
                <a16:creationId xmlns:a16="http://schemas.microsoft.com/office/drawing/2014/main" xmlns="" id="{CA2A2D45-473E-4595-BBF6-EB7A53EA7E31}"/>
              </a:ext>
            </a:extLst>
          </p:cNvPr>
          <p:cNvSpPr/>
          <p:nvPr/>
        </p:nvSpPr>
        <p:spPr>
          <a:xfrm>
            <a:off x="6619860" y="4109396"/>
            <a:ext cx="2944473" cy="2880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3" name="Pfeil: Fünfeck 32">
            <a:extLst>
              <a:ext uri="{FF2B5EF4-FFF2-40B4-BE49-F238E27FC236}">
                <a16:creationId xmlns:a16="http://schemas.microsoft.com/office/drawing/2014/main" xmlns="" id="{CE81D8B3-421E-4FC2-B2F9-ED901E300841}"/>
              </a:ext>
            </a:extLst>
          </p:cNvPr>
          <p:cNvSpPr/>
          <p:nvPr/>
        </p:nvSpPr>
        <p:spPr>
          <a:xfrm>
            <a:off x="7038975" y="1432697"/>
            <a:ext cx="2793003" cy="28800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4" name="Pfeil: Fünfeck 33">
            <a:extLst>
              <a:ext uri="{FF2B5EF4-FFF2-40B4-BE49-F238E27FC236}">
                <a16:creationId xmlns:a16="http://schemas.microsoft.com/office/drawing/2014/main" xmlns="" id="{82158DA8-7390-424A-AF6D-2C235596D9E1}"/>
              </a:ext>
            </a:extLst>
          </p:cNvPr>
          <p:cNvSpPr/>
          <p:nvPr/>
        </p:nvSpPr>
        <p:spPr>
          <a:xfrm>
            <a:off x="6829425" y="4610359"/>
            <a:ext cx="3002553" cy="288000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5" name="Pfeil: Fünfeck 34">
            <a:extLst>
              <a:ext uri="{FF2B5EF4-FFF2-40B4-BE49-F238E27FC236}">
                <a16:creationId xmlns:a16="http://schemas.microsoft.com/office/drawing/2014/main" xmlns="" id="{8FD1E7AD-A3E1-42B8-96CD-01A06C669947}"/>
              </a:ext>
            </a:extLst>
          </p:cNvPr>
          <p:cNvSpPr/>
          <p:nvPr/>
        </p:nvSpPr>
        <p:spPr>
          <a:xfrm>
            <a:off x="2320991" y="5146965"/>
            <a:ext cx="2865059" cy="2880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6" name="Pfeil: Fünfeck 35">
            <a:extLst>
              <a:ext uri="{FF2B5EF4-FFF2-40B4-BE49-F238E27FC236}">
                <a16:creationId xmlns:a16="http://schemas.microsoft.com/office/drawing/2014/main" xmlns="" id="{51462FF2-782D-4E74-A08F-8B42FD43F399}"/>
              </a:ext>
            </a:extLst>
          </p:cNvPr>
          <p:cNvSpPr/>
          <p:nvPr/>
        </p:nvSpPr>
        <p:spPr>
          <a:xfrm>
            <a:off x="2064099" y="5668571"/>
            <a:ext cx="2554847" cy="288000"/>
          </a:xfrm>
          <a:prstGeom prst="homePlate">
            <a:avLst/>
          </a:prstGeom>
          <a:solidFill>
            <a:srgbClr val="DF8561"/>
          </a:solidFill>
          <a:ln>
            <a:solidFill>
              <a:srgbClr val="DF856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7" name="Pfeil: Fünfeck 36">
            <a:extLst>
              <a:ext uri="{FF2B5EF4-FFF2-40B4-BE49-F238E27FC236}">
                <a16:creationId xmlns:a16="http://schemas.microsoft.com/office/drawing/2014/main" xmlns="" id="{5F193151-FC63-40C0-AFF6-64768BA71C29}"/>
              </a:ext>
            </a:extLst>
          </p:cNvPr>
          <p:cNvSpPr/>
          <p:nvPr/>
        </p:nvSpPr>
        <p:spPr>
          <a:xfrm>
            <a:off x="6826813" y="5123523"/>
            <a:ext cx="2774388" cy="2880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8" name="Pfeil: Fünfeck 37">
            <a:extLst>
              <a:ext uri="{FF2B5EF4-FFF2-40B4-BE49-F238E27FC236}">
                <a16:creationId xmlns:a16="http://schemas.microsoft.com/office/drawing/2014/main" xmlns="" id="{C9CCF5AA-43C7-4627-A84F-B22EC7150415}"/>
              </a:ext>
            </a:extLst>
          </p:cNvPr>
          <p:cNvSpPr/>
          <p:nvPr/>
        </p:nvSpPr>
        <p:spPr>
          <a:xfrm>
            <a:off x="6446633" y="5662983"/>
            <a:ext cx="2888286" cy="288000"/>
          </a:xfrm>
          <a:prstGeom prst="homePlate">
            <a:avLst/>
          </a:prstGeom>
          <a:solidFill>
            <a:srgbClr val="DF8561"/>
          </a:solidFill>
          <a:ln>
            <a:solidFill>
              <a:srgbClr val="DF856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E5A75670-FC3E-40CB-85E3-CC4CB12F4D45}"/>
              </a:ext>
            </a:extLst>
          </p:cNvPr>
          <p:cNvSpPr txBox="1"/>
          <p:nvPr/>
        </p:nvSpPr>
        <p:spPr>
          <a:xfrm>
            <a:off x="1856595" y="3778274"/>
            <a:ext cx="92425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März              April               Mai              Juni	             Juli	        August	  September	 </a:t>
            </a:r>
            <a:r>
              <a:rPr lang="de-DE" sz="1000" dirty="0"/>
              <a:t>Oktober      November   Dezember      Januar        Februar           März</a:t>
            </a:r>
          </a:p>
        </p:txBody>
      </p:sp>
      <p:sp>
        <p:nvSpPr>
          <p:cNvPr id="4" name="Rechteck 3"/>
          <p:cNvSpPr/>
          <p:nvPr/>
        </p:nvSpPr>
        <p:spPr>
          <a:xfrm>
            <a:off x="2498108" y="3392717"/>
            <a:ext cx="1430804" cy="360000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3929461" y="3391891"/>
            <a:ext cx="1256585" cy="360000"/>
          </a:xfrm>
          <a:prstGeom prst="rect">
            <a:avLst/>
          </a:prstGeom>
          <a:solidFill>
            <a:schemeClr val="bg1">
              <a:lumMod val="6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5187228" y="3394794"/>
            <a:ext cx="1772367" cy="360000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Pfeil: Fünfeck 28">
            <a:extLst>
              <a:ext uri="{FF2B5EF4-FFF2-40B4-BE49-F238E27FC236}">
                <a16:creationId xmlns:a16="http://schemas.microsoft.com/office/drawing/2014/main" xmlns="" id="{4603D19E-6DD2-4885-BB4C-662CD51EC43E}"/>
              </a:ext>
            </a:extLst>
          </p:cNvPr>
          <p:cNvSpPr/>
          <p:nvPr/>
        </p:nvSpPr>
        <p:spPr>
          <a:xfrm>
            <a:off x="9158148" y="2935010"/>
            <a:ext cx="1982914" cy="288000"/>
          </a:xfrm>
          <a:prstGeom prst="homePlat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4" name="Rechteck 53"/>
          <p:cNvSpPr/>
          <p:nvPr/>
        </p:nvSpPr>
        <p:spPr>
          <a:xfrm>
            <a:off x="6960502" y="3391412"/>
            <a:ext cx="1430804" cy="3600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8387859" y="3394599"/>
            <a:ext cx="1387909" cy="360000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9778852" y="3393218"/>
            <a:ext cx="1357099" cy="360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83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 lIns="0" tIns="0" rIns="0" bIns="0"/>
          <a:lstStyle/>
          <a:p>
            <a:r>
              <a:rPr lang="de-DE" dirty="0" smtClean="0"/>
              <a:t>Planung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>Kursstruktur</a:t>
            </a:r>
            <a:endParaRPr lang="de-DE" b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BA018765-7600-41AA-BD11-8F8FC171369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60CC9D20-21BB-40B9-98F0-CB2A38EA6E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3630" y="3331240"/>
            <a:ext cx="5105400" cy="2868749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xmlns="" id="{69B76382-2E3E-4BB1-A00B-B7547B1C1387}"/>
              </a:ext>
            </a:extLst>
          </p:cNvPr>
          <p:cNvSpPr/>
          <p:nvPr/>
        </p:nvSpPr>
        <p:spPr>
          <a:xfrm>
            <a:off x="4588895" y="1495903"/>
            <a:ext cx="1998445" cy="181434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xmlns="" id="{0DB166B2-9A5F-48CE-987F-19D3054EE741}"/>
              </a:ext>
            </a:extLst>
          </p:cNvPr>
          <p:cNvSpPr/>
          <p:nvPr/>
        </p:nvSpPr>
        <p:spPr>
          <a:xfrm>
            <a:off x="6742613" y="1495903"/>
            <a:ext cx="898772" cy="181434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AA3E9F95-2061-41D4-84FC-9B83B941A5A1}"/>
              </a:ext>
            </a:extLst>
          </p:cNvPr>
          <p:cNvSpPr txBox="1"/>
          <p:nvPr/>
        </p:nvSpPr>
        <p:spPr>
          <a:xfrm>
            <a:off x="4777897" y="2129224"/>
            <a:ext cx="165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Vorlesungszeit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TU Dresden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9CD6F3C2-D8AB-42F6-960C-965406E270CE}"/>
              </a:ext>
            </a:extLst>
          </p:cNvPr>
          <p:cNvSpPr txBox="1"/>
          <p:nvPr/>
        </p:nvSpPr>
        <p:spPr>
          <a:xfrm>
            <a:off x="6799300" y="1865799"/>
            <a:ext cx="7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err="1">
                <a:solidFill>
                  <a:schemeClr val="bg1"/>
                </a:solidFill>
              </a:rPr>
              <a:t>vorle</a:t>
            </a:r>
            <a:r>
              <a:rPr lang="de-DE" sz="1000" b="1" dirty="0">
                <a:solidFill>
                  <a:schemeClr val="bg1"/>
                </a:solidFill>
              </a:rPr>
              <a:t>-</a:t>
            </a:r>
            <a:r>
              <a:rPr lang="de-DE" sz="1000" b="1" dirty="0" err="1">
                <a:solidFill>
                  <a:schemeClr val="bg1"/>
                </a:solidFill>
              </a:rPr>
              <a:t>sungs</a:t>
            </a:r>
            <a:r>
              <a:rPr lang="de-DE" sz="1000" b="1" dirty="0">
                <a:solidFill>
                  <a:schemeClr val="bg1"/>
                </a:solidFill>
              </a:rPr>
              <a:t>-freie</a:t>
            </a:r>
          </a:p>
          <a:p>
            <a:pPr algn="ctr"/>
            <a:r>
              <a:rPr lang="de-DE" sz="1000" b="1" dirty="0">
                <a:solidFill>
                  <a:schemeClr val="bg1"/>
                </a:solidFill>
              </a:rPr>
              <a:t>Zeit</a:t>
            </a:r>
          </a:p>
          <a:p>
            <a:pPr algn="ctr"/>
            <a:r>
              <a:rPr lang="de-DE" sz="1000" b="1" dirty="0">
                <a:solidFill>
                  <a:schemeClr val="bg1"/>
                </a:solidFill>
              </a:rPr>
              <a:t>TU Dresden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xmlns="" id="{B9DABBF0-1F3B-4770-AEEA-B630C6175C6E}"/>
              </a:ext>
            </a:extLst>
          </p:cNvPr>
          <p:cNvCxnSpPr/>
          <p:nvPr/>
        </p:nvCxnSpPr>
        <p:spPr>
          <a:xfrm>
            <a:off x="2381332" y="3565706"/>
            <a:ext cx="75660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625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 lIns="0" tIns="0" rIns="0" bIns="0"/>
          <a:lstStyle/>
          <a:p>
            <a:r>
              <a:rPr lang="de-DE" dirty="0" smtClean="0"/>
              <a:t>Planung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>Kursstruktur</a:t>
            </a:r>
            <a:endParaRPr lang="de-DE" b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BA018765-7600-41AA-BD11-8F8FC171369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Block B unsicher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155B05B0-B6AE-4252-A093-5926E7787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723" y="1485043"/>
            <a:ext cx="7692973" cy="4320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87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 lIns="0" tIns="0" rIns="0" bIns="0"/>
          <a:lstStyle/>
          <a:p>
            <a:r>
              <a:rPr lang="de-DE" dirty="0" smtClean="0"/>
              <a:t>KL Honorierung</a:t>
            </a:r>
            <a:br>
              <a:rPr lang="de-DE" dirty="0" smtClean="0"/>
            </a:b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874711" y="1484314"/>
            <a:ext cx="10580688" cy="3834362"/>
          </a:xfrm>
        </p:spPr>
        <p:txBody>
          <a:bodyPr/>
          <a:lstStyle/>
          <a:p>
            <a:endParaRPr lang="de-DE" sz="1200" b="1" dirty="0"/>
          </a:p>
          <a:p>
            <a:endParaRPr lang="de-DE" sz="1200" b="1" dirty="0"/>
          </a:p>
          <a:p>
            <a:r>
              <a:rPr lang="de-DE" sz="1200" dirty="0"/>
              <a:t>				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266284"/>
              </p:ext>
            </p:extLst>
          </p:nvPr>
        </p:nvGraphicFramePr>
        <p:xfrm>
          <a:off x="874711" y="1481666"/>
          <a:ext cx="10580688" cy="45161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26896">
                  <a:extLst>
                    <a:ext uri="{9D8B030D-6E8A-4147-A177-3AD203B41FA5}">
                      <a16:colId xmlns:a16="http://schemas.microsoft.com/office/drawing/2014/main" xmlns="" val="1268945210"/>
                    </a:ext>
                  </a:extLst>
                </a:gridCol>
                <a:gridCol w="3526896">
                  <a:extLst>
                    <a:ext uri="{9D8B030D-6E8A-4147-A177-3AD203B41FA5}">
                      <a16:colId xmlns:a16="http://schemas.microsoft.com/office/drawing/2014/main" xmlns="" val="1995193341"/>
                    </a:ext>
                  </a:extLst>
                </a:gridCol>
                <a:gridCol w="3526896">
                  <a:extLst>
                    <a:ext uri="{9D8B030D-6E8A-4147-A177-3AD203B41FA5}">
                      <a16:colId xmlns:a16="http://schemas.microsoft.com/office/drawing/2014/main" xmlns="" val="4127216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Kategorie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Kategorie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Kategorie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438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Grundvergütung je UE: 9 EUR *</a:t>
                      </a:r>
                      <a:r>
                        <a:rPr lang="de-DE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(15min = 3 EUR)</a:t>
                      </a:r>
                    </a:p>
                    <a:p>
                      <a:pPr algn="l"/>
                      <a:r>
                        <a:rPr lang="de-DE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</a:t>
                      </a:r>
                      <a:endParaRPr lang="de-DE" sz="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Voraussetzungen: </a:t>
                      </a:r>
                    </a:p>
                    <a:p>
                      <a:pPr marL="628585" lvl="1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gültige 1. Hilfe-Ausbildung</a:t>
                      </a:r>
                    </a:p>
                    <a:p>
                      <a:endParaRPr lang="de-DE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9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Kurs-/ Tätigkeitsklassifizierung:</a:t>
                      </a:r>
                    </a:p>
                    <a:p>
                      <a:pPr marL="685735" lvl="1" indent="-228600">
                        <a:buFont typeface="Wingdings" panose="05000000000000000000" pitchFamily="2" charset="2"/>
                        <a:buChar char="ü"/>
                      </a:pP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Kurse ohne Lehrinhalt</a:t>
                      </a:r>
                    </a:p>
                    <a:p>
                      <a:pPr marL="685735" lvl="1" indent="-228600">
                        <a:buFont typeface="Wingdings" panose="05000000000000000000" pitchFamily="2" charset="2"/>
                        <a:buChar char="ü"/>
                      </a:pP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generell alle Spielgruppen, Sporttreffs etc.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DE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DE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Aufgabenspektrum: </a:t>
                      </a:r>
                    </a:p>
                    <a:p>
                      <a:pPr marL="628585" marR="0" lvl="1" indent="-17145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 </a:t>
                      </a:r>
                      <a:r>
                        <a:rPr lang="de-DE" sz="9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Kursleiter:innen</a:t>
                      </a: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sind verantwortlich für die Erfassung der Anwesenheit und die allgemeine und sportartspezifische Belehrung bzw. assistieren den </a:t>
                      </a:r>
                      <a:r>
                        <a:rPr lang="de-DE" sz="9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Hauptkursleiter:innen</a:t>
                      </a: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457135" marR="0" lvl="1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de-DE" sz="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 Richtmaß Mindestlohn sozialversicherungspflichtiges </a:t>
                      </a:r>
                    </a:p>
                    <a:p>
                      <a:pPr marL="0" marR="0" lvl="1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Beschäftigungsverhältnis</a:t>
                      </a:r>
                    </a:p>
                    <a:p>
                      <a:pPr marL="457135" marR="0" lvl="1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de-DE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Kurslänge 1 DS (90min)</a:t>
                      </a:r>
                      <a:r>
                        <a:rPr lang="de-DE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 x 9 EUR = </a:t>
                      </a:r>
                      <a:r>
                        <a:rPr lang="de-DE" sz="1000" b="1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EUR</a:t>
                      </a:r>
                    </a:p>
                    <a:p>
                      <a:pPr algn="ctr"/>
                      <a:r>
                        <a:rPr lang="de-DE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Kurslänge 60min </a:t>
                      </a:r>
                      <a:r>
                        <a:rPr lang="de-DE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9 EUR + 3 EUR = </a:t>
                      </a:r>
                      <a:r>
                        <a:rPr lang="de-DE" sz="1000" b="1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EUR </a:t>
                      </a:r>
                      <a:endParaRPr lang="de-DE" sz="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05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Grundvergütung je UE: 12 EUR </a:t>
                      </a: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05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(15min = 4 EUR)</a:t>
                      </a:r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05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    </a:t>
                      </a:r>
                      <a:endParaRPr kumimoji="0" lang="de-DE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05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Voraussetzungen: </a:t>
                      </a:r>
                    </a:p>
                    <a:p>
                      <a:pPr marL="628585" lvl="1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gültige 1. Hilfe-Ausbildung</a:t>
                      </a:r>
                    </a:p>
                    <a:p>
                      <a:pPr marL="628585" marR="0" lvl="1" indent="-17145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Inhaber einer gültigen DHSZ-/ </a:t>
                      </a:r>
                      <a:r>
                        <a:rPr lang="de-DE" sz="9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Assistenten:innen-Lizenz</a:t>
                      </a: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mit mind. 30 UE</a:t>
                      </a:r>
                    </a:p>
                    <a:p>
                      <a:pPr marL="628585" lvl="1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mehrjährige Erfahrung im Sportbereich und/ oder in der </a:t>
                      </a:r>
                      <a:r>
                        <a:rPr lang="de-DE" sz="9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Kursleiter:innentätigkeit</a:t>
                      </a:r>
                      <a:endParaRPr lang="de-DE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Kurs-/ Tätigkeitsklassifizierung:</a:t>
                      </a:r>
                    </a:p>
                    <a:p>
                      <a:pPr marL="685735" lvl="1" indent="-228600">
                        <a:buFont typeface="Wingdings" panose="05000000000000000000" pitchFamily="2" charset="2"/>
                        <a:buChar char="ü"/>
                      </a:pP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lehrorientierte Kurse</a:t>
                      </a:r>
                    </a:p>
                    <a:p>
                      <a:pPr marL="685735" lvl="1" indent="-228600">
                        <a:buFont typeface="Wingdings" panose="05000000000000000000" pitchFamily="2" charset="2"/>
                        <a:buChar char="ü"/>
                      </a:pP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Kurse ohne Lehrinhalt aber mit individuellen Betreuungsaufwand des Fitness- und Kraftsports</a:t>
                      </a:r>
                    </a:p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de-DE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DE" sz="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Aufgabenspektrum: </a:t>
                      </a:r>
                    </a:p>
                    <a:p>
                      <a:pPr marL="628585" lvl="1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 </a:t>
                      </a:r>
                      <a:r>
                        <a:rPr lang="de-DE" sz="9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Kursleiter:innen</a:t>
                      </a: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sind verantwortlich für die Erfassung der Anwesenheit und die allgemeine und sportartspezifische Belehrung und vermitteln sportartspezifisches und/ oder allgemeinen Lehrinhalt.</a:t>
                      </a:r>
                    </a:p>
                    <a:p>
                      <a:pPr marL="457135" lvl="1" indent="0">
                        <a:buFont typeface="Wingdings" panose="05000000000000000000" pitchFamily="2" charset="2"/>
                        <a:buNone/>
                      </a:pPr>
                      <a:endParaRPr lang="de-DE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135" lvl="1" indent="0">
                        <a:buFont typeface="Wingdings" panose="05000000000000000000" pitchFamily="2" charset="2"/>
                        <a:buNone/>
                      </a:pPr>
                      <a:endParaRPr lang="de-DE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Kurslänge 1 DS (90min)</a:t>
                      </a:r>
                      <a:r>
                        <a:rPr lang="de-DE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 x 12 EUR = </a:t>
                      </a:r>
                      <a:r>
                        <a:rPr lang="de-DE" sz="1000" b="1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 EUR</a:t>
                      </a:r>
                    </a:p>
                    <a:p>
                      <a:pPr algn="ctr"/>
                      <a:r>
                        <a:rPr lang="de-DE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Kurslänge 60min </a:t>
                      </a:r>
                      <a:r>
                        <a:rPr lang="de-DE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12 EUR + 6 EUR = </a:t>
                      </a:r>
                      <a:r>
                        <a:rPr lang="de-DE" sz="1000" b="1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EUR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de-DE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05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Grundvergütung je UE: 16,50 EUR</a:t>
                      </a: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05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05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(15min = 5,50 EUR)</a:t>
                      </a: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05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Voraussetzungen: </a:t>
                      </a:r>
                    </a:p>
                    <a:p>
                      <a:pPr marL="628585" lvl="1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gültige 1. Hilfe-Ausbildung</a:t>
                      </a:r>
                    </a:p>
                    <a:p>
                      <a:pPr marL="628585" marR="0" lvl="1" indent="-17145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gültige ÜL- oder </a:t>
                      </a:r>
                      <a:r>
                        <a:rPr lang="de-DE" sz="9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Trainer:innen-Lizenz</a:t>
                      </a:r>
                      <a:endParaRPr lang="de-DE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585" lvl="1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mehrjährige Erfahrung im Sportbereich und/ oder in der </a:t>
                      </a:r>
                      <a:r>
                        <a:rPr lang="de-DE" sz="9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Kursleiter:innentätigkeit</a:t>
                      </a:r>
                      <a:endParaRPr lang="de-DE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Kurs-/ Tätigkeitsklassifizierung:</a:t>
                      </a:r>
                    </a:p>
                    <a:p>
                      <a:pPr marL="685735" lvl="1" indent="-228600">
                        <a:buFont typeface="Wingdings" panose="05000000000000000000" pitchFamily="2" charset="2"/>
                        <a:buChar char="ü"/>
                      </a:pP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lehrorientierte Kurse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DE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DE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DE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DE" sz="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Aufgabenspektrum: </a:t>
                      </a:r>
                    </a:p>
                    <a:p>
                      <a:pPr marL="628585" lvl="1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 </a:t>
                      </a:r>
                      <a:r>
                        <a:rPr lang="de-DE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Kursleiter:innen</a:t>
                      </a:r>
                      <a:r>
                        <a:rPr lang="de-DE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sind verantwortlich für die Erfassung der Anwesenheit und die allgemeine und sportartspezifische Belehrung und vermitteln sportartspezifisches und/ oder allgemeinen Lehrinhalt.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DE" sz="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DE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Kurslänge 1 DS (90min)</a:t>
                      </a:r>
                      <a:r>
                        <a:rPr lang="de-DE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 x 16,50 EUR = </a:t>
                      </a:r>
                      <a:r>
                        <a:rPr lang="de-DE" sz="1000" b="1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 EUR</a:t>
                      </a:r>
                    </a:p>
                    <a:p>
                      <a:pPr algn="ctr"/>
                      <a:r>
                        <a:rPr lang="de-DE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Kurslänge 60min </a:t>
                      </a:r>
                      <a:r>
                        <a:rPr lang="de-DE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16,50 EUR + 5,50 EUR = </a:t>
                      </a:r>
                      <a:r>
                        <a:rPr lang="de-DE" sz="1000" b="1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EUR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DE" sz="1200" dirty="0"/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5467827"/>
                  </a:ext>
                </a:extLst>
              </a:tr>
            </a:tbl>
          </a:graphicData>
        </a:graphic>
      </p:graphicFrame>
      <p:sp>
        <p:nvSpPr>
          <p:cNvPr id="4" name="Rechteck: diagonal liegende Ecken abgeschnitten 3">
            <a:extLst>
              <a:ext uri="{FF2B5EF4-FFF2-40B4-BE49-F238E27FC236}">
                <a16:creationId xmlns:a16="http://schemas.microsoft.com/office/drawing/2014/main" xmlns="" id="{BC03BA29-55A7-4307-87C1-CD19F93293FD}"/>
              </a:ext>
            </a:extLst>
          </p:cNvPr>
          <p:cNvSpPr/>
          <p:nvPr/>
        </p:nvSpPr>
        <p:spPr>
          <a:xfrm rot="18876551">
            <a:off x="936770" y="1540482"/>
            <a:ext cx="809732" cy="478971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BB09ED47-6363-45FB-A7E4-5EFC0799C059}"/>
              </a:ext>
            </a:extLst>
          </p:cNvPr>
          <p:cNvSpPr txBox="1"/>
          <p:nvPr/>
        </p:nvSpPr>
        <p:spPr>
          <a:xfrm rot="18779175">
            <a:off x="874943" y="1507331"/>
            <a:ext cx="931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neu ab     </a:t>
            </a:r>
            <a:r>
              <a:rPr lang="de-DE" sz="1000" dirty="0" err="1">
                <a:solidFill>
                  <a:schemeClr val="bg1"/>
                </a:solidFill>
              </a:rPr>
              <a:t>WiSe</a:t>
            </a:r>
            <a:r>
              <a:rPr lang="de-DE" sz="1000" dirty="0">
                <a:solidFill>
                  <a:schemeClr val="bg1"/>
                </a:solidFill>
              </a:rPr>
              <a:t> 2022/ 23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xmlns="" id="{B046272B-032D-435A-9A19-E92BC0783E53}"/>
              </a:ext>
            </a:extLst>
          </p:cNvPr>
          <p:cNvCxnSpPr/>
          <p:nvPr/>
        </p:nvCxnSpPr>
        <p:spPr>
          <a:xfrm>
            <a:off x="874711" y="3439826"/>
            <a:ext cx="10580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xmlns="" id="{8E48091A-EACC-4AB5-AF03-EBF9C0A90E8C}"/>
              </a:ext>
            </a:extLst>
          </p:cNvPr>
          <p:cNvCxnSpPr/>
          <p:nvPr/>
        </p:nvCxnSpPr>
        <p:spPr>
          <a:xfrm>
            <a:off x="876643" y="2446346"/>
            <a:ext cx="10580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xmlns="" id="{76F2838F-84DE-49A3-AED8-EE8F87DF13AA}"/>
              </a:ext>
            </a:extLst>
          </p:cNvPr>
          <p:cNvCxnSpPr/>
          <p:nvPr/>
        </p:nvCxnSpPr>
        <p:spPr>
          <a:xfrm>
            <a:off x="876642" y="4136240"/>
            <a:ext cx="10580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xmlns="" id="{F2DF168C-60CC-4D73-A984-DCB0F56CCF44}"/>
              </a:ext>
            </a:extLst>
          </p:cNvPr>
          <p:cNvCxnSpPr/>
          <p:nvPr/>
        </p:nvCxnSpPr>
        <p:spPr>
          <a:xfrm>
            <a:off x="881031" y="5368941"/>
            <a:ext cx="10580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358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Durchführung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 smtClean="0"/>
              <a:t>Kursleiter</a:t>
            </a:r>
          </a:p>
          <a:p>
            <a:endParaRPr lang="de-DE" dirty="0" smtClean="0"/>
          </a:p>
          <a:p>
            <a:r>
              <a:rPr lang="de-DE" dirty="0" smtClean="0"/>
              <a:t>Digitalisierung Verträge ab WS 22/23</a:t>
            </a:r>
          </a:p>
          <a:p>
            <a:r>
              <a:rPr lang="de-DE" dirty="0" smtClean="0"/>
              <a:t>KL Situation allgemein, sehr viele Fehlzeiten innerhalb verschiedener Sportkurse</a:t>
            </a:r>
          </a:p>
          <a:p>
            <a:r>
              <a:rPr lang="de-DE" dirty="0"/>
              <a:t>	</a:t>
            </a:r>
            <a:r>
              <a:rPr lang="de-DE" dirty="0" smtClean="0"/>
              <a:t>		Werbung für neue KL innerhalb der Sportkurse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b="1" dirty="0" smtClean="0"/>
              <a:t>Material</a:t>
            </a:r>
          </a:p>
          <a:p>
            <a:endParaRPr lang="de-DE" dirty="0"/>
          </a:p>
          <a:p>
            <a:r>
              <a:rPr lang="de-DE" dirty="0" smtClean="0"/>
              <a:t>Neuanschaffungen nötig?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890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Wettkampfgeschehen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Anstehend SHM</a:t>
            </a:r>
          </a:p>
          <a:p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SHM Onlineschach</a:t>
            </a:r>
            <a:r>
              <a:rPr lang="de-DE" dirty="0" smtClean="0"/>
              <a:t>			</a:t>
            </a:r>
            <a:r>
              <a:rPr lang="de-DE" dirty="0" smtClean="0"/>
              <a:t>Dresden</a:t>
            </a:r>
            <a:r>
              <a:rPr lang="de-DE" dirty="0" smtClean="0"/>
              <a:t>			</a:t>
            </a:r>
            <a:r>
              <a:rPr lang="de-DE" dirty="0" smtClean="0"/>
              <a:t>28. April 2022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SHM </a:t>
            </a:r>
            <a:r>
              <a:rPr lang="de-DE" dirty="0" smtClean="0"/>
              <a:t>Hallenfußball</a:t>
            </a:r>
            <a:r>
              <a:rPr lang="de-DE" dirty="0" smtClean="0"/>
              <a:t>			</a:t>
            </a:r>
            <a:r>
              <a:rPr lang="de-DE" dirty="0" smtClean="0"/>
              <a:t>Chemnitz</a:t>
            </a:r>
            <a:r>
              <a:rPr lang="de-DE" dirty="0" smtClean="0"/>
              <a:t>			</a:t>
            </a:r>
            <a:r>
              <a:rPr lang="de-DE" dirty="0" smtClean="0"/>
              <a:t>verschoben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SHM </a:t>
            </a:r>
            <a:r>
              <a:rPr lang="de-DE" dirty="0" err="1" smtClean="0"/>
              <a:t>Runworx</a:t>
            </a:r>
            <a:r>
              <a:rPr lang="de-DE" dirty="0" smtClean="0"/>
              <a:t> </a:t>
            </a:r>
            <a:r>
              <a:rPr lang="mr-IN" dirty="0" smtClean="0"/>
              <a:t>–</a:t>
            </a:r>
            <a:r>
              <a:rPr lang="de-DE" dirty="0" smtClean="0"/>
              <a:t> die </a:t>
            </a:r>
            <a:r>
              <a:rPr lang="de-DE" dirty="0" err="1" smtClean="0"/>
              <a:t>Ausdauerchallenge</a:t>
            </a:r>
            <a:r>
              <a:rPr lang="de-DE" dirty="0" smtClean="0"/>
              <a:t>	</a:t>
            </a:r>
            <a:r>
              <a:rPr lang="de-DE" dirty="0" smtClean="0"/>
              <a:t>Leipzig</a:t>
            </a:r>
            <a:r>
              <a:rPr lang="de-DE" dirty="0" smtClean="0"/>
              <a:t>			</a:t>
            </a:r>
            <a:r>
              <a:rPr lang="de-DE" dirty="0" smtClean="0"/>
              <a:t>20. Mai 2022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SHM </a:t>
            </a:r>
            <a:r>
              <a:rPr lang="de-DE" dirty="0" smtClean="0"/>
              <a:t>Fußball</a:t>
            </a:r>
            <a:r>
              <a:rPr lang="de-DE" dirty="0" smtClean="0"/>
              <a:t>			</a:t>
            </a:r>
            <a:r>
              <a:rPr lang="de-DE" dirty="0" smtClean="0"/>
              <a:t>	Mittweida</a:t>
            </a:r>
            <a:r>
              <a:rPr lang="de-DE" dirty="0" smtClean="0"/>
              <a:t>		</a:t>
            </a:r>
            <a:r>
              <a:rPr lang="de-DE" dirty="0" smtClean="0"/>
              <a:t>25. Mai 2022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Ab Juni bitte auf LHS Website selbstständig schauen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Sonstiges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Kooperationspartner </a:t>
            </a:r>
            <a:r>
              <a:rPr lang="de-DE" dirty="0" err="1" smtClean="0"/>
              <a:t>Decathlon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	5% Rabatt auf Einkäufe für alle Hochschulsportteilnehmer</a:t>
            </a:r>
          </a:p>
          <a:p>
            <a:endParaRPr lang="de-DE" dirty="0"/>
          </a:p>
          <a:p>
            <a:r>
              <a:rPr lang="de-DE" dirty="0" smtClean="0"/>
              <a:t>Fortbildungsmöglichkeiten über das Bildungswerk</a:t>
            </a:r>
          </a:p>
          <a:p>
            <a:endParaRPr lang="de-DE" dirty="0"/>
          </a:p>
          <a:p>
            <a:r>
              <a:rPr lang="de-DE" dirty="0" smtClean="0"/>
              <a:t>	selbstständige Anmeldung erforderlich</a:t>
            </a:r>
          </a:p>
          <a:p>
            <a:endParaRPr lang="de-DE" dirty="0"/>
          </a:p>
          <a:p>
            <a:r>
              <a:rPr lang="de-DE" dirty="0" smtClean="0"/>
              <a:t>Umgestaltung DHSZ Website</a:t>
            </a:r>
          </a:p>
          <a:p>
            <a:endParaRPr lang="de-DE" dirty="0"/>
          </a:p>
          <a:p>
            <a:r>
              <a:rPr lang="de-DE" dirty="0" smtClean="0"/>
              <a:t>	Erstellung Videos einzelner Sportarten zur Bewerbung und zum leichteren finden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97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Sonstiges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Anfrage durch Koordinatorin</a:t>
            </a:r>
          </a:p>
          <a:p>
            <a:endParaRPr lang="de-DE" dirty="0"/>
          </a:p>
          <a:p>
            <a:pPr marL="342900" indent="-342900">
              <a:buAutoNum type="arabicPeriod"/>
            </a:pPr>
            <a:r>
              <a:rPr lang="de-DE" dirty="0" smtClean="0"/>
              <a:t>Genderinklusive Sprache</a:t>
            </a:r>
          </a:p>
          <a:p>
            <a:pPr marL="342900" indent="-342900">
              <a:buAutoNum type="arabicPeriod"/>
            </a:pPr>
            <a:r>
              <a:rPr lang="de-DE" dirty="0" smtClean="0"/>
              <a:t>Sexualisierte </a:t>
            </a:r>
            <a:r>
              <a:rPr lang="de-DE" dirty="0"/>
              <a:t>Gewalt im Sport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406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Begrüßung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43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Tagesordnung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b="1" dirty="0"/>
              <a:t>Begrüßung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/>
              <a:t>Tagesordnung</a:t>
            </a:r>
            <a:endParaRPr lang="de-DE" b="1" dirty="0"/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/>
              <a:t>Struktur DHSZ</a:t>
            </a:r>
            <a:endParaRPr lang="de-DE" b="1" dirty="0"/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/>
              <a:t>Satzung DHSZ und sich daraus ergebende Aufgabenbereiche</a:t>
            </a:r>
            <a:endParaRPr lang="de-DE" b="1" dirty="0"/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/>
              <a:t>Planung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/>
              <a:t>KL Honorierung</a:t>
            </a:r>
            <a:endParaRPr lang="de-DE" b="1" dirty="0"/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/>
              <a:t>Durchführung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/>
              <a:t>Wettkampfgeschehen</a:t>
            </a:r>
            <a:endParaRPr lang="de-DE" b="1" dirty="0"/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Sonstiges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416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Inhaltsplatzhalter 20">
            <a:extLst>
              <a:ext uri="{FF2B5EF4-FFF2-40B4-BE49-F238E27FC236}">
                <a16:creationId xmlns:a16="http://schemas.microsoft.com/office/drawing/2014/main" xmlns="" id="{727A5A86-0BB0-4A34-B990-EEBB75EBB6A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19877867"/>
              </p:ext>
            </p:extLst>
          </p:nvPr>
        </p:nvGraphicFramePr>
        <p:xfrm>
          <a:off x="874713" y="1484313"/>
          <a:ext cx="10580687" cy="4344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 lIns="0" tIns="0" rIns="0" bIns="0"/>
          <a:lstStyle/>
          <a:p>
            <a:r>
              <a:rPr lang="de-DE" dirty="0"/>
              <a:t>Struktur</a:t>
            </a:r>
            <a:br>
              <a:rPr lang="de-DE" dirty="0"/>
            </a:br>
            <a:r>
              <a:rPr lang="de-DE" b="0" dirty="0"/>
              <a:t>Hochschulintegrationen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060" y="3385149"/>
            <a:ext cx="681793" cy="19780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3919" y="3344330"/>
            <a:ext cx="624346" cy="27363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2965" y="3221528"/>
            <a:ext cx="472066" cy="47206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5883" y="3389502"/>
            <a:ext cx="748352" cy="19345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203" y="3444232"/>
            <a:ext cx="791033" cy="11947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9231" y="3231601"/>
            <a:ext cx="719271" cy="49489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6446" y="3239801"/>
            <a:ext cx="430310" cy="4303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3938" y="3227678"/>
            <a:ext cx="956332" cy="454556"/>
          </a:xfrm>
          <a:prstGeom prst="rect">
            <a:avLst/>
          </a:prstGeom>
        </p:spPr>
      </p:pic>
      <p:cxnSp>
        <p:nvCxnSpPr>
          <p:cNvPr id="23" name="Gerader Verbinder 22" descr="Zeitachse">
            <a:extLst>
              <a:ext uri="{FF2B5EF4-FFF2-40B4-BE49-F238E27FC236}">
                <a16:creationId xmlns:a16="http://schemas.microsoft.com/office/drawing/2014/main" xmlns="" id="{F953E732-CB56-4EDC-8E3B-B4755731F871}"/>
              </a:ext>
            </a:extLst>
          </p:cNvPr>
          <p:cNvCxnSpPr>
            <a:cxnSpLocks/>
          </p:cNvCxnSpPr>
          <p:nvPr/>
        </p:nvCxnSpPr>
        <p:spPr>
          <a:xfrm flipH="1">
            <a:off x="1288407" y="4938886"/>
            <a:ext cx="9720000" cy="0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 descr="Jahr 1">
            <a:extLst>
              <a:ext uri="{FF2B5EF4-FFF2-40B4-BE49-F238E27FC236}">
                <a16:creationId xmlns:a16="http://schemas.microsoft.com/office/drawing/2014/main" xmlns="" id="{479A0085-90C6-431A-A448-F0C3F9A1BB74}"/>
              </a:ext>
            </a:extLst>
          </p:cNvPr>
          <p:cNvGrpSpPr/>
          <p:nvPr/>
        </p:nvGrpSpPr>
        <p:grpSpPr>
          <a:xfrm>
            <a:off x="1128153" y="4551265"/>
            <a:ext cx="2203870" cy="515628"/>
            <a:chOff x="1056583" y="5778006"/>
            <a:chExt cx="2203870" cy="515628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xmlns="" id="{F7FD3B1B-5C6C-4905-80BD-4E5EB56B3194}"/>
                </a:ext>
              </a:extLst>
            </p:cNvPr>
            <p:cNvSpPr/>
            <p:nvPr/>
          </p:nvSpPr>
          <p:spPr>
            <a:xfrm>
              <a:off x="3004439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2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xmlns="" id="{9138DCBF-CA46-44A2-984B-FAC31B812F22}"/>
                </a:ext>
              </a:extLst>
            </p:cNvPr>
            <p:cNvSpPr/>
            <p:nvPr/>
          </p:nvSpPr>
          <p:spPr>
            <a:xfrm>
              <a:off x="2346810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2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xmlns="" id="{FCB59399-A3B2-4BFF-9A2D-398B6C39401D}"/>
                </a:ext>
              </a:extLst>
            </p:cNvPr>
            <p:cNvSpPr/>
            <p:nvPr/>
          </p:nvSpPr>
          <p:spPr>
            <a:xfrm>
              <a:off x="1702547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2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xmlns="" id="{A5EC9CF9-E3AB-4E64-9B5D-CC738C7EEB49}"/>
                </a:ext>
              </a:extLst>
            </p:cNvPr>
            <p:cNvSpPr/>
            <p:nvPr/>
          </p:nvSpPr>
          <p:spPr>
            <a:xfrm>
              <a:off x="1056583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2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cxnSp>
          <p:nvCxnSpPr>
            <p:cNvPr id="30" name="Gerader Verbinder 29" title="Q-Zeilen">
              <a:extLst>
                <a:ext uri="{FF2B5EF4-FFF2-40B4-BE49-F238E27FC236}">
                  <a16:creationId xmlns:a16="http://schemas.microsoft.com/office/drawing/2014/main" xmlns="" id="{B57AEC13-1150-42F5-8172-C2B1160CA369}"/>
                </a:ext>
              </a:extLst>
            </p:cNvPr>
            <p:cNvCxnSpPr>
              <a:cxnSpLocks/>
            </p:cNvCxnSpPr>
            <p:nvPr/>
          </p:nvCxnSpPr>
          <p:spPr>
            <a:xfrm>
              <a:off x="2475056" y="5778006"/>
              <a:ext cx="0" cy="165471"/>
            </a:xfrm>
            <a:prstGeom prst="line">
              <a:avLst/>
            </a:prstGeom>
            <a:ln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 title="Q-Zeilen">
              <a:extLst>
                <a:ext uri="{FF2B5EF4-FFF2-40B4-BE49-F238E27FC236}">
                  <a16:creationId xmlns:a16="http://schemas.microsoft.com/office/drawing/2014/main" xmlns="" id="{FA2DD25C-FA30-4B72-BF04-FA0E38BD2085}"/>
                </a:ext>
              </a:extLst>
            </p:cNvPr>
            <p:cNvCxnSpPr>
              <a:cxnSpLocks/>
            </p:cNvCxnSpPr>
            <p:nvPr/>
          </p:nvCxnSpPr>
          <p:spPr>
            <a:xfrm>
              <a:off x="3122338" y="5778006"/>
              <a:ext cx="0" cy="165471"/>
            </a:xfrm>
            <a:prstGeom prst="line">
              <a:avLst/>
            </a:prstGeom>
            <a:ln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 title="Q-Zeilen">
              <a:extLst>
                <a:ext uri="{FF2B5EF4-FFF2-40B4-BE49-F238E27FC236}">
                  <a16:creationId xmlns:a16="http://schemas.microsoft.com/office/drawing/2014/main" xmlns="" id="{9C6A6E96-E3A1-49ED-8B20-F2A8B8E528DA}"/>
                </a:ext>
              </a:extLst>
            </p:cNvPr>
            <p:cNvCxnSpPr>
              <a:cxnSpLocks/>
            </p:cNvCxnSpPr>
            <p:nvPr/>
          </p:nvCxnSpPr>
          <p:spPr>
            <a:xfrm>
              <a:off x="1827774" y="5778006"/>
              <a:ext cx="0" cy="165471"/>
            </a:xfrm>
            <a:prstGeom prst="line">
              <a:avLst/>
            </a:prstGeom>
            <a:ln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xmlns="" id="{ED4364EF-4E8C-480D-A214-0EC41AA52E54}"/>
                </a:ext>
              </a:extLst>
            </p:cNvPr>
            <p:cNvSpPr txBox="1"/>
            <p:nvPr/>
          </p:nvSpPr>
          <p:spPr>
            <a:xfrm>
              <a:off x="17218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cxnSp>
          <p:nvCxnSpPr>
            <p:cNvPr id="34" name="Gerader Verbinder 33" title="Q-Zeilen">
              <a:extLst>
                <a:ext uri="{FF2B5EF4-FFF2-40B4-BE49-F238E27FC236}">
                  <a16:creationId xmlns:a16="http://schemas.microsoft.com/office/drawing/2014/main" xmlns="" id="{25C74E4B-0808-4BAE-9B27-C6138BAD2E4B}"/>
                </a:ext>
              </a:extLst>
            </p:cNvPr>
            <p:cNvCxnSpPr>
              <a:cxnSpLocks/>
            </p:cNvCxnSpPr>
            <p:nvPr/>
          </p:nvCxnSpPr>
          <p:spPr>
            <a:xfrm>
              <a:off x="1180492" y="5778006"/>
              <a:ext cx="0" cy="165471"/>
            </a:xfrm>
            <a:prstGeom prst="line">
              <a:avLst/>
            </a:prstGeom>
            <a:ln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4" descr="Jahr 2">
            <a:extLst>
              <a:ext uri="{FF2B5EF4-FFF2-40B4-BE49-F238E27FC236}">
                <a16:creationId xmlns:a16="http://schemas.microsoft.com/office/drawing/2014/main" xmlns="" id="{3CCA4127-3AF0-4E00-B4D9-88D66125BE8A}"/>
              </a:ext>
            </a:extLst>
          </p:cNvPr>
          <p:cNvGrpSpPr/>
          <p:nvPr/>
        </p:nvGrpSpPr>
        <p:grpSpPr>
          <a:xfrm>
            <a:off x="3714537" y="4551265"/>
            <a:ext cx="2198751" cy="515628"/>
            <a:chOff x="3642967" y="5778006"/>
            <a:chExt cx="2198751" cy="515628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xmlns="" id="{2C0056E8-EE5C-4425-9033-A5DEE7B37E93}"/>
                </a:ext>
              </a:extLst>
            </p:cNvPr>
            <p:cNvSpPr/>
            <p:nvPr/>
          </p:nvSpPr>
          <p:spPr>
            <a:xfrm>
              <a:off x="5585704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2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xmlns="" id="{B3D67872-D310-4CC1-9906-620D08C5112E}"/>
                </a:ext>
              </a:extLst>
            </p:cNvPr>
            <p:cNvSpPr/>
            <p:nvPr/>
          </p:nvSpPr>
          <p:spPr>
            <a:xfrm>
              <a:off x="4936679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2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xmlns="" id="{86670090-7A13-41D5-AD38-66BD16BEF264}"/>
                </a:ext>
              </a:extLst>
            </p:cNvPr>
            <p:cNvSpPr/>
            <p:nvPr/>
          </p:nvSpPr>
          <p:spPr>
            <a:xfrm>
              <a:off x="4300157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2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xmlns="" id="{597F2F23-6FCA-46AD-AE5D-86E91E99F849}"/>
                </a:ext>
              </a:extLst>
            </p:cNvPr>
            <p:cNvSpPr/>
            <p:nvPr/>
          </p:nvSpPr>
          <p:spPr>
            <a:xfrm>
              <a:off x="3642967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2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cxnSp>
          <p:nvCxnSpPr>
            <p:cNvPr id="40" name="Gerader Verbinder 39" title="Q-Zeilen">
              <a:extLst>
                <a:ext uri="{FF2B5EF4-FFF2-40B4-BE49-F238E27FC236}">
                  <a16:creationId xmlns:a16="http://schemas.microsoft.com/office/drawing/2014/main" xmlns="" id="{E4916B53-0093-44DA-8542-D83C2B6E2C77}"/>
                </a:ext>
              </a:extLst>
            </p:cNvPr>
            <p:cNvCxnSpPr>
              <a:cxnSpLocks/>
            </p:cNvCxnSpPr>
            <p:nvPr/>
          </p:nvCxnSpPr>
          <p:spPr>
            <a:xfrm>
              <a:off x="4416902" y="5778006"/>
              <a:ext cx="0" cy="165471"/>
            </a:xfrm>
            <a:prstGeom prst="line">
              <a:avLst/>
            </a:prstGeom>
            <a:ln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 title="Q-Zeilen">
              <a:extLst>
                <a:ext uri="{FF2B5EF4-FFF2-40B4-BE49-F238E27FC236}">
                  <a16:creationId xmlns:a16="http://schemas.microsoft.com/office/drawing/2014/main" xmlns="" id="{A9D184C7-006B-4D04-85E1-109C7E23B156}"/>
                </a:ext>
              </a:extLst>
            </p:cNvPr>
            <p:cNvCxnSpPr>
              <a:cxnSpLocks/>
            </p:cNvCxnSpPr>
            <p:nvPr/>
          </p:nvCxnSpPr>
          <p:spPr>
            <a:xfrm>
              <a:off x="5064184" y="5778006"/>
              <a:ext cx="0" cy="165471"/>
            </a:xfrm>
            <a:prstGeom prst="line">
              <a:avLst/>
            </a:prstGeom>
            <a:ln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 title="Q-Zeilen">
              <a:extLst>
                <a:ext uri="{FF2B5EF4-FFF2-40B4-BE49-F238E27FC236}">
                  <a16:creationId xmlns:a16="http://schemas.microsoft.com/office/drawing/2014/main" xmlns="" id="{B53EB18C-AE13-4867-8216-0BCFA7B0F685}"/>
                </a:ext>
              </a:extLst>
            </p:cNvPr>
            <p:cNvCxnSpPr>
              <a:cxnSpLocks/>
            </p:cNvCxnSpPr>
            <p:nvPr/>
          </p:nvCxnSpPr>
          <p:spPr>
            <a:xfrm>
              <a:off x="5711466" y="5778006"/>
              <a:ext cx="0" cy="165471"/>
            </a:xfrm>
            <a:prstGeom prst="line">
              <a:avLst/>
            </a:prstGeom>
            <a:ln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 title="Q-Zeilen">
              <a:extLst>
                <a:ext uri="{FF2B5EF4-FFF2-40B4-BE49-F238E27FC236}">
                  <a16:creationId xmlns:a16="http://schemas.microsoft.com/office/drawing/2014/main" xmlns="" id="{070084D8-EA6B-4808-A2CC-6013122B3842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20" y="5778006"/>
              <a:ext cx="0" cy="165471"/>
            </a:xfrm>
            <a:prstGeom prst="line">
              <a:avLst/>
            </a:prstGeom>
            <a:ln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ieren 43" descr="Jahr 3&#10;">
            <a:extLst>
              <a:ext uri="{FF2B5EF4-FFF2-40B4-BE49-F238E27FC236}">
                <a16:creationId xmlns:a16="http://schemas.microsoft.com/office/drawing/2014/main" xmlns="" id="{FC26A18D-2DA0-4478-B9F8-BBC220C03FEB}"/>
              </a:ext>
            </a:extLst>
          </p:cNvPr>
          <p:cNvGrpSpPr/>
          <p:nvPr/>
        </p:nvGrpSpPr>
        <p:grpSpPr>
          <a:xfrm>
            <a:off x="6303126" y="4541105"/>
            <a:ext cx="2211196" cy="515628"/>
            <a:chOff x="6231556" y="5778006"/>
            <a:chExt cx="2211196" cy="515628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xmlns="" id="{F65EC9DF-54D5-4777-9D85-02783E533982}"/>
                </a:ext>
              </a:extLst>
            </p:cNvPr>
            <p:cNvSpPr/>
            <p:nvPr/>
          </p:nvSpPr>
          <p:spPr>
            <a:xfrm>
              <a:off x="8186738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2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xmlns="" id="{AC51B3C3-3DF2-4248-AF14-84C5697A0442}"/>
                </a:ext>
              </a:extLst>
            </p:cNvPr>
            <p:cNvSpPr/>
            <p:nvPr/>
          </p:nvSpPr>
          <p:spPr>
            <a:xfrm>
              <a:off x="7533921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2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xmlns="" id="{A301B857-83C2-4E2D-8B08-BF7781638CCE}"/>
                </a:ext>
              </a:extLst>
            </p:cNvPr>
            <p:cNvSpPr/>
            <p:nvPr/>
          </p:nvSpPr>
          <p:spPr>
            <a:xfrm>
              <a:off x="6882642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2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xmlns="" id="{4BA070A7-0415-468C-A30F-2D8DCD7D12BA}"/>
                </a:ext>
              </a:extLst>
            </p:cNvPr>
            <p:cNvSpPr/>
            <p:nvPr/>
          </p:nvSpPr>
          <p:spPr>
            <a:xfrm>
              <a:off x="6231556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2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cxnSp>
          <p:nvCxnSpPr>
            <p:cNvPr id="49" name="Gerader Verbinder 48" title="Q-Zeilen">
              <a:extLst>
                <a:ext uri="{FF2B5EF4-FFF2-40B4-BE49-F238E27FC236}">
                  <a16:creationId xmlns:a16="http://schemas.microsoft.com/office/drawing/2014/main" xmlns="" id="{123D2C00-3164-4B18-A38C-5C74EEC26196}"/>
                </a:ext>
              </a:extLst>
            </p:cNvPr>
            <p:cNvCxnSpPr>
              <a:cxnSpLocks/>
            </p:cNvCxnSpPr>
            <p:nvPr/>
          </p:nvCxnSpPr>
          <p:spPr>
            <a:xfrm>
              <a:off x="8300594" y="5778006"/>
              <a:ext cx="0" cy="165471"/>
            </a:xfrm>
            <a:prstGeom prst="line">
              <a:avLst/>
            </a:prstGeom>
            <a:ln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 title="Q-Zeilen">
              <a:extLst>
                <a:ext uri="{FF2B5EF4-FFF2-40B4-BE49-F238E27FC236}">
                  <a16:creationId xmlns:a16="http://schemas.microsoft.com/office/drawing/2014/main" xmlns="" id="{50C7C9BF-E8FE-4080-8CBC-99C8F0F3DF81}"/>
                </a:ext>
              </a:extLst>
            </p:cNvPr>
            <p:cNvCxnSpPr>
              <a:cxnSpLocks/>
            </p:cNvCxnSpPr>
            <p:nvPr/>
          </p:nvCxnSpPr>
          <p:spPr>
            <a:xfrm>
              <a:off x="7006030" y="5778006"/>
              <a:ext cx="0" cy="165471"/>
            </a:xfrm>
            <a:prstGeom prst="line">
              <a:avLst/>
            </a:prstGeom>
            <a:ln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 title="Q-Zeilen">
              <a:extLst>
                <a:ext uri="{FF2B5EF4-FFF2-40B4-BE49-F238E27FC236}">
                  <a16:creationId xmlns:a16="http://schemas.microsoft.com/office/drawing/2014/main" xmlns="" id="{2B93DC9F-6685-4428-91F8-B4F6E79EE550}"/>
                </a:ext>
              </a:extLst>
            </p:cNvPr>
            <p:cNvCxnSpPr>
              <a:cxnSpLocks/>
            </p:cNvCxnSpPr>
            <p:nvPr/>
          </p:nvCxnSpPr>
          <p:spPr>
            <a:xfrm>
              <a:off x="6358748" y="5778006"/>
              <a:ext cx="0" cy="165471"/>
            </a:xfrm>
            <a:prstGeom prst="line">
              <a:avLst/>
            </a:prstGeom>
            <a:ln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 title="Q-Zeilen">
              <a:extLst>
                <a:ext uri="{FF2B5EF4-FFF2-40B4-BE49-F238E27FC236}">
                  <a16:creationId xmlns:a16="http://schemas.microsoft.com/office/drawing/2014/main" xmlns="" id="{E6777D5D-2E01-4F3E-8341-909E5993F789}"/>
                </a:ext>
              </a:extLst>
            </p:cNvPr>
            <p:cNvCxnSpPr>
              <a:cxnSpLocks/>
            </p:cNvCxnSpPr>
            <p:nvPr/>
          </p:nvCxnSpPr>
          <p:spPr>
            <a:xfrm>
              <a:off x="7653312" y="5778006"/>
              <a:ext cx="0" cy="165471"/>
            </a:xfrm>
            <a:prstGeom prst="line">
              <a:avLst/>
            </a:prstGeom>
            <a:ln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en 52" descr="Jahr 4">
            <a:extLst>
              <a:ext uri="{FF2B5EF4-FFF2-40B4-BE49-F238E27FC236}">
                <a16:creationId xmlns:a16="http://schemas.microsoft.com/office/drawing/2014/main" xmlns="" id="{75B0139C-E0AF-4AF6-AD08-60E78248B739}"/>
              </a:ext>
            </a:extLst>
          </p:cNvPr>
          <p:cNvGrpSpPr/>
          <p:nvPr/>
        </p:nvGrpSpPr>
        <p:grpSpPr>
          <a:xfrm>
            <a:off x="8894004" y="4551265"/>
            <a:ext cx="2206882" cy="515628"/>
            <a:chOff x="8822434" y="5778006"/>
            <a:chExt cx="2206882" cy="515628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xmlns="" id="{F077ADB7-538E-432C-B4D4-FFF4EDE94892}"/>
                </a:ext>
              </a:extLst>
            </p:cNvPr>
            <p:cNvSpPr/>
            <p:nvPr/>
          </p:nvSpPr>
          <p:spPr>
            <a:xfrm>
              <a:off x="10773302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2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xmlns="" id="{F46E3351-BF31-459D-B26F-042079752EA5}"/>
                </a:ext>
              </a:extLst>
            </p:cNvPr>
            <p:cNvSpPr/>
            <p:nvPr/>
          </p:nvSpPr>
          <p:spPr>
            <a:xfrm>
              <a:off x="10122723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2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xmlns="" id="{3C479E2F-B85C-455E-B0BE-31E8E941F461}"/>
                </a:ext>
              </a:extLst>
            </p:cNvPr>
            <p:cNvSpPr/>
            <p:nvPr/>
          </p:nvSpPr>
          <p:spPr>
            <a:xfrm>
              <a:off x="9475478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2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xmlns="" id="{D6F0D1AC-AEBF-4B9F-82D4-8B3931638DC1}"/>
                </a:ext>
              </a:extLst>
            </p:cNvPr>
            <p:cNvSpPr/>
            <p:nvPr/>
          </p:nvSpPr>
          <p:spPr>
            <a:xfrm>
              <a:off x="8822434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2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cxnSp>
          <p:nvCxnSpPr>
            <p:cNvPr id="58" name="Gerader Verbinder 57" title="Q-Zeilen">
              <a:extLst>
                <a:ext uri="{FF2B5EF4-FFF2-40B4-BE49-F238E27FC236}">
                  <a16:creationId xmlns:a16="http://schemas.microsoft.com/office/drawing/2014/main" xmlns="" id="{47658213-5300-4C05-879E-34DC6DAA848D}"/>
                </a:ext>
              </a:extLst>
            </p:cNvPr>
            <p:cNvCxnSpPr>
              <a:cxnSpLocks/>
            </p:cNvCxnSpPr>
            <p:nvPr/>
          </p:nvCxnSpPr>
          <p:spPr>
            <a:xfrm>
              <a:off x="10889715" y="5778006"/>
              <a:ext cx="0" cy="165471"/>
            </a:xfrm>
            <a:prstGeom prst="line">
              <a:avLst/>
            </a:prstGeom>
            <a:ln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 title="Q-Zeilen">
              <a:extLst>
                <a:ext uri="{FF2B5EF4-FFF2-40B4-BE49-F238E27FC236}">
                  <a16:creationId xmlns:a16="http://schemas.microsoft.com/office/drawing/2014/main" xmlns="" id="{2DA1DB3A-FAAD-4BD9-A1F1-41EF8032FA42}"/>
                </a:ext>
              </a:extLst>
            </p:cNvPr>
            <p:cNvCxnSpPr>
              <a:cxnSpLocks/>
            </p:cNvCxnSpPr>
            <p:nvPr/>
          </p:nvCxnSpPr>
          <p:spPr>
            <a:xfrm>
              <a:off x="9595158" y="5778006"/>
              <a:ext cx="0" cy="165471"/>
            </a:xfrm>
            <a:prstGeom prst="line">
              <a:avLst/>
            </a:prstGeom>
            <a:ln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59" title="Q-Zeilen">
              <a:extLst>
                <a:ext uri="{FF2B5EF4-FFF2-40B4-BE49-F238E27FC236}">
                  <a16:creationId xmlns:a16="http://schemas.microsoft.com/office/drawing/2014/main" xmlns="" id="{7967A3BC-B3AF-42E7-9542-9988FB6BC22F}"/>
                </a:ext>
              </a:extLst>
            </p:cNvPr>
            <p:cNvCxnSpPr>
              <a:cxnSpLocks/>
            </p:cNvCxnSpPr>
            <p:nvPr/>
          </p:nvCxnSpPr>
          <p:spPr>
            <a:xfrm>
              <a:off x="8947876" y="5778006"/>
              <a:ext cx="0" cy="165471"/>
            </a:xfrm>
            <a:prstGeom prst="line">
              <a:avLst/>
            </a:prstGeom>
            <a:ln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 title="Q-Zeilen">
              <a:extLst>
                <a:ext uri="{FF2B5EF4-FFF2-40B4-BE49-F238E27FC236}">
                  <a16:creationId xmlns:a16="http://schemas.microsoft.com/office/drawing/2014/main" xmlns="" id="{47204C54-1784-4DBF-BE83-9FE66FC8C400}"/>
                </a:ext>
              </a:extLst>
            </p:cNvPr>
            <p:cNvCxnSpPr>
              <a:cxnSpLocks/>
            </p:cNvCxnSpPr>
            <p:nvPr/>
          </p:nvCxnSpPr>
          <p:spPr>
            <a:xfrm>
              <a:off x="10242440" y="5778006"/>
              <a:ext cx="0" cy="165471"/>
            </a:xfrm>
            <a:prstGeom prst="line">
              <a:avLst/>
            </a:prstGeom>
            <a:ln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feld 61">
            <a:extLst>
              <a:ext uri="{FF2B5EF4-FFF2-40B4-BE49-F238E27FC236}">
                <a16:creationId xmlns:a16="http://schemas.microsoft.com/office/drawing/2014/main" xmlns="" id="{FF2C932D-900A-40B7-ABCE-A0A462E0F9D0}"/>
              </a:ext>
            </a:extLst>
          </p:cNvPr>
          <p:cNvSpPr txBox="1"/>
          <p:nvPr/>
        </p:nvSpPr>
        <p:spPr>
          <a:xfrm>
            <a:off x="1029613" y="5225440"/>
            <a:ext cx="10330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Feb          </a:t>
            </a:r>
            <a:r>
              <a:rPr lang="de-DE" sz="1200" dirty="0" err="1"/>
              <a:t>Mrz</a:t>
            </a:r>
            <a:r>
              <a:rPr lang="de-DE" sz="1200" dirty="0"/>
              <a:t>          Apr          Mai          Jun           Jul          Aug          Sep          Okt          Nov         Dez           Jan          Feb         </a:t>
            </a:r>
            <a:r>
              <a:rPr lang="de-DE" sz="1200" dirty="0" err="1"/>
              <a:t>Mrz</a:t>
            </a:r>
            <a:r>
              <a:rPr lang="de-DE" sz="1200" dirty="0"/>
              <a:t>          Apr         Mai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xmlns="" id="{19C6B2C2-B6F9-4D9A-BC29-49F2051D4209}"/>
              </a:ext>
            </a:extLst>
          </p:cNvPr>
          <p:cNvSpPr txBox="1"/>
          <p:nvPr/>
        </p:nvSpPr>
        <p:spPr>
          <a:xfrm>
            <a:off x="4214553" y="5649033"/>
            <a:ext cx="6930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2021						       2022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xmlns="" id="{BCAD3F45-791B-43C8-9899-AE7CD4E7A773}"/>
              </a:ext>
            </a:extLst>
          </p:cNvPr>
          <p:cNvSpPr/>
          <p:nvPr/>
        </p:nvSpPr>
        <p:spPr>
          <a:xfrm>
            <a:off x="877945" y="2252925"/>
            <a:ext cx="2241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/>
              <a:t>Unterzeichnung Fusionsvertrag Hochschulsport TU und HTW</a:t>
            </a:r>
          </a:p>
          <a:p>
            <a:pPr lvl="0" algn="ctr"/>
            <a:r>
              <a:rPr lang="de-DE" sz="1000" dirty="0"/>
              <a:t>26. Februar 2021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xmlns="" id="{26B982DC-57D8-415B-83A9-EAF46A024E42}"/>
              </a:ext>
            </a:extLst>
          </p:cNvPr>
          <p:cNvSpPr/>
          <p:nvPr/>
        </p:nvSpPr>
        <p:spPr>
          <a:xfrm>
            <a:off x="3507129" y="2270370"/>
            <a:ext cx="24061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/>
              <a:t>Unterzeichnung Kooperationsverträge BA und FHD</a:t>
            </a:r>
          </a:p>
          <a:p>
            <a:pPr algn="ctr"/>
            <a:r>
              <a:rPr lang="de-DE" sz="1000" dirty="0"/>
              <a:t>Mai bis Oktober 2021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xmlns="" id="{2E775BB8-B79A-4D66-9744-2A9B6B2ED997}"/>
              </a:ext>
            </a:extLst>
          </p:cNvPr>
          <p:cNvSpPr/>
          <p:nvPr/>
        </p:nvSpPr>
        <p:spPr>
          <a:xfrm>
            <a:off x="7210225" y="2278320"/>
            <a:ext cx="32400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/>
              <a:t>Unterzeichnung Kooperationsverträge HfK, HfM, HfBK, </a:t>
            </a:r>
            <a:r>
              <a:rPr lang="de-DE" sz="1000" b="1" dirty="0" err="1"/>
              <a:t>ehs</a:t>
            </a:r>
            <a:endParaRPr lang="de-DE" sz="1000" b="1" dirty="0"/>
          </a:p>
          <a:p>
            <a:pPr algn="ctr"/>
            <a:r>
              <a:rPr lang="de-DE" sz="1000" dirty="0"/>
              <a:t>Oktober 2021 bis April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96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 lIns="0" tIns="0" rIns="0" bIns="0"/>
          <a:lstStyle/>
          <a:p>
            <a:r>
              <a:rPr lang="de-DE" dirty="0" smtClean="0"/>
              <a:t>Struktur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/>
              <a:t>Gremien</a:t>
            </a:r>
            <a:r>
              <a:rPr lang="de-DE" dirty="0"/>
              <a:t/>
            </a:r>
            <a:br>
              <a:rPr lang="de-DE" dirty="0"/>
            </a:br>
            <a:endParaRPr lang="de-DE" b="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85344751"/>
              </p:ext>
            </p:extLst>
          </p:nvPr>
        </p:nvGraphicFramePr>
        <p:xfrm>
          <a:off x="874713" y="1484313"/>
          <a:ext cx="10580687" cy="4344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5628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DA723-A9A5-4307-92D1-F982059E1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517DA723-A9A5-4307-92D1-F982059E1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F56B2-8A6B-48F9-8C98-02C780802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38EF56B2-8A6B-48F9-8C98-02C780802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CD7A37-C6DF-481B-8031-032A8831F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95CD7A37-C6DF-481B-8031-032A8831F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DHSZ</a:t>
            </a:r>
            <a:br>
              <a:rPr lang="de-DE" dirty="0" smtClean="0"/>
            </a:br>
            <a:r>
              <a:rPr lang="de-DE" b="0" dirty="0" smtClean="0"/>
              <a:t>Vorstand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874713" y="1484313"/>
          <a:ext cx="10580687" cy="4344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01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 lIns="0" tIns="0" rIns="0" bIns="0"/>
          <a:lstStyle/>
          <a:p>
            <a:r>
              <a:rPr lang="de-DE" dirty="0" smtClean="0"/>
              <a:t>DHSZ 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>Gremien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b="0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4087231127"/>
              </p:ext>
            </p:extLst>
          </p:nvPr>
        </p:nvGraphicFramePr>
        <p:xfrm>
          <a:off x="1985962" y="592138"/>
          <a:ext cx="8237538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1" name="Gewinkelter Verbinder 10"/>
          <p:cNvCxnSpPr/>
          <p:nvPr/>
        </p:nvCxnSpPr>
        <p:spPr>
          <a:xfrm flipV="1">
            <a:off x="4375785" y="2150313"/>
            <a:ext cx="648000" cy="3132000"/>
          </a:xfrm>
          <a:prstGeom prst="bentConnector3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r Verbinder 12"/>
          <p:cNvCxnSpPr/>
          <p:nvPr/>
        </p:nvCxnSpPr>
        <p:spPr>
          <a:xfrm flipV="1">
            <a:off x="7196136" y="2568575"/>
            <a:ext cx="648000" cy="2268000"/>
          </a:xfrm>
          <a:prstGeom prst="bentConnector3">
            <a:avLst>
              <a:gd name="adj1" fmla="val 48246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winkelter Verbinder 13"/>
          <p:cNvCxnSpPr/>
          <p:nvPr/>
        </p:nvCxnSpPr>
        <p:spPr>
          <a:xfrm flipV="1">
            <a:off x="7186910" y="3890963"/>
            <a:ext cx="648000" cy="1368000"/>
          </a:xfrm>
          <a:prstGeom prst="bentConnector3">
            <a:avLst>
              <a:gd name="adj1" fmla="val 67405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3469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2CE08E-87AE-40C4-A31E-7C1053A55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242CE08E-87AE-40C4-A31E-7C1053A55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FC04B4-7077-41B8-8F1E-8359C881C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1BFC04B4-7077-41B8-8F1E-8359C881C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C0E7CE2-8D10-4840-BB53-7DBE9B453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DC0E7CE2-8D10-4840-BB53-7DBE9B4539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E8406C-7258-4D12-80E9-C7CC2CCC9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41E8406C-7258-4D12-80E9-C7CC2CCC9A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590D57-3646-4569-AFCD-AAECCDFD8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9D590D57-3646-4569-AFCD-AAECCDFD8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E1C59A-23D7-4347-944E-6DA71FFF9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96E1C59A-23D7-4347-944E-6DA71FFF9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99FAFE-883A-49EC-8502-0F6270117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8599FAFE-883A-49EC-8502-0F6270117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819605B-586E-4EFF-832E-AB3E8574D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1819605B-586E-4EFF-832E-AB3E8574D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0852C4F-8A6B-4FF4-9A32-512EBDA67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B0852C4F-8A6B-4FF4-9A32-512EBDA67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CB9FEE3-FA80-4ECA-A829-1EAA18B5E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5CB9FEE3-FA80-4ECA-A829-1EAA18B5E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B37145-7788-44ED-8CD2-1575C6E54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3EB37145-7788-44ED-8CD2-1575C6E54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BD5FFB-BBBD-4046-A0DE-4D64C1D57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C9BD5FFB-BBBD-4046-A0DE-4D64C1D57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CE6FD79-CAFC-4AA7-BEFB-A154F291D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DCE6FD79-CAFC-4AA7-BEFB-A154F291D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332506-E7F2-4239-AA66-FA371B6E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graphicEl>
                                              <a:dgm id="{1F332506-E7F2-4239-AA66-FA371B6EF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1424247-2EA6-4D9A-BADE-F585E63AA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31424247-2EA6-4D9A-BADE-F585E63AA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14F24C5-010F-4240-95FC-813C98AE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graphicEl>
                                              <a:dgm id="{614F24C5-010F-4240-95FC-813C98AE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64C31D-DFAD-463A-A494-F03CC392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graphicEl>
                                              <a:dgm id="{5564C31D-DFAD-463A-A494-F03CC3928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F7E2413-36A1-4AF7-9021-9AC028B47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graphicEl>
                                              <a:dgm id="{5F7E2413-36A1-4AF7-9021-9AC028B47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F6F205-33F6-4DF4-8B70-5CC8CD97C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graphicEl>
                                              <a:dgm id="{22F6F205-33F6-4DF4-8B70-5CC8CD97C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Satzung DHSZ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>und sich daraus ergebende Aufgabenbereiche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§ 6 </a:t>
            </a:r>
            <a:r>
              <a:rPr lang="de-DE" dirty="0" smtClean="0"/>
              <a:t>Ausschuss </a:t>
            </a:r>
            <a:r>
              <a:rPr lang="de-DE" dirty="0"/>
              <a:t>für Sportkoordination (Sportkoordinationsausschuss) 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(5) Der Sportkoordinationsausschuss kann über alle das DHSZ betreffende Fragen </a:t>
            </a:r>
            <a:r>
              <a:rPr lang="de-DE" dirty="0" err="1"/>
              <a:t>insbeson</a:t>
            </a:r>
            <a:r>
              <a:rPr lang="de-DE" dirty="0"/>
              <a:t>-</a:t>
            </a:r>
            <a:br>
              <a:rPr lang="de-DE" dirty="0"/>
            </a:br>
            <a:r>
              <a:rPr lang="de-DE" dirty="0" err="1"/>
              <a:t>dere</a:t>
            </a:r>
            <a:r>
              <a:rPr lang="de-DE" dirty="0"/>
              <a:t> die Planung, Organisation, fachliche Betreuung und Durchführung von Hochschulsportkur-</a:t>
            </a:r>
            <a:br>
              <a:rPr lang="de-DE" dirty="0"/>
            </a:br>
            <a:r>
              <a:rPr lang="de-DE" dirty="0" err="1"/>
              <a:t>sen</a:t>
            </a:r>
            <a:r>
              <a:rPr lang="de-DE" dirty="0"/>
              <a:t> sowie Sportveranstaltungen beraten und Empfehlungen an den Hochschulsport-Beirat sowie </a:t>
            </a:r>
            <a:br>
              <a:rPr lang="de-DE" dirty="0"/>
            </a:br>
            <a:r>
              <a:rPr lang="de-DE" dirty="0"/>
              <a:t>den Vorstand abgeben.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Planung</a:t>
            </a:r>
          </a:p>
          <a:p>
            <a:r>
              <a:rPr lang="de-DE" dirty="0" smtClean="0"/>
              <a:t>Organisation</a:t>
            </a:r>
          </a:p>
          <a:p>
            <a:r>
              <a:rPr lang="de-DE" dirty="0" smtClean="0"/>
              <a:t>Betreuung und Durchführung Hochschulsportkurse</a:t>
            </a:r>
          </a:p>
          <a:p>
            <a:r>
              <a:rPr lang="de-DE" dirty="0" smtClean="0"/>
              <a:t>Zusammengefasst also die operativen Aufgaben</a:t>
            </a:r>
          </a:p>
          <a:p>
            <a:r>
              <a:rPr lang="de-DE" dirty="0" smtClean="0"/>
              <a:t>Probleme und Fragen -&gt; Rangfolge beachten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064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Satzung DHSZ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>und sich daraus ergebende Aufgabenbereiche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de-DE" dirty="0" smtClean="0"/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 smtClean="0"/>
              <a:t>Schritt Meldung beim Gremienvorsitzenden</a:t>
            </a:r>
          </a:p>
          <a:p>
            <a:pPr marL="342900" indent="-342900">
              <a:buAutoNum type="arabicPeriod"/>
            </a:pPr>
            <a:endParaRPr lang="de-DE" dirty="0" smtClean="0"/>
          </a:p>
          <a:p>
            <a:pPr marL="342900" indent="-342900">
              <a:buAutoNum type="arabicPeriod"/>
            </a:pPr>
            <a:r>
              <a:rPr lang="de-DE" dirty="0" smtClean="0"/>
              <a:t>Abstimmung mit Gremienvorsitzenden</a:t>
            </a:r>
          </a:p>
          <a:p>
            <a:pPr marL="342900" indent="-342900">
              <a:buAutoNum type="arabicPeriod"/>
            </a:pPr>
            <a:endParaRPr lang="de-DE" dirty="0" smtClean="0"/>
          </a:p>
          <a:p>
            <a:pPr marL="342900" indent="-342900">
              <a:buAutoNum type="arabicPeriod"/>
            </a:pPr>
            <a:r>
              <a:rPr lang="de-DE" dirty="0" smtClean="0"/>
              <a:t>Legitimation durch Gremienvorsitzenden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77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DHSZ Präsentationscharts 01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YOU PROF_Vorlage_TUD_16zu9.potx" id="{2BBC49D7-5894-4F2D-86DE-21AD9F0145F3}" vid="{61CDA6C5-A665-4A37-B2A2-DCE01CD15F5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DHSZ Präsentationscharts 01</Template>
  <TotalTime>0</TotalTime>
  <Words>779</Words>
  <Application>Microsoft Macintosh PowerPoint</Application>
  <PresentationFormat>Benutzerdefiniert</PresentationFormat>
  <Paragraphs>246</Paragraphs>
  <Slides>17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DHSZ Präsentationscharts 01</vt:lpstr>
      <vt:lpstr>PowerPoint-Präsentation</vt:lpstr>
      <vt:lpstr>Begrüßung</vt:lpstr>
      <vt:lpstr>Tagesordnung</vt:lpstr>
      <vt:lpstr>Struktur Hochschulintegrationen</vt:lpstr>
      <vt:lpstr>Struktur Gremien </vt:lpstr>
      <vt:lpstr>DHSZ Vorstand</vt:lpstr>
      <vt:lpstr>DHSZ  Gremien </vt:lpstr>
      <vt:lpstr>Satzung DHSZ und sich daraus ergebende Aufgabenbereiche</vt:lpstr>
      <vt:lpstr>Satzung DHSZ und sich daraus ergebende Aufgabenbereiche</vt:lpstr>
      <vt:lpstr>Planung Erläuterung Kursstruktur</vt:lpstr>
      <vt:lpstr>Planung Kursstruktur</vt:lpstr>
      <vt:lpstr>Planung Kursstruktur</vt:lpstr>
      <vt:lpstr>KL Honorierung </vt:lpstr>
      <vt:lpstr>Durchführung </vt:lpstr>
      <vt:lpstr>Wettkampfgeschehen</vt:lpstr>
      <vt:lpstr>Sonstiges</vt:lpstr>
      <vt:lpstr>Sonstiges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KS</dc:creator>
  <cp:lastModifiedBy>Julia Freitag</cp:lastModifiedBy>
  <cp:revision>1048</cp:revision>
  <cp:lastPrinted>2021-06-21T09:13:35Z</cp:lastPrinted>
  <dcterms:created xsi:type="dcterms:W3CDTF">2020-07-28T11:05:42Z</dcterms:created>
  <dcterms:modified xsi:type="dcterms:W3CDTF">2022-04-07T17:36:26Z</dcterms:modified>
</cp:coreProperties>
</file>