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de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AD6C78-AF12-E34B-90F2-1B1BCEC0A4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9DAC86F-F552-C64F-B781-D07AB5FA82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79F391-9A57-8C4C-A63B-6231B4FB9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E39C-3041-8E42-BEC8-3335B6F603E8}" type="datetimeFigureOut">
              <a:rPr lang="de-US" smtClean="0"/>
              <a:t>1/3/21</a:t>
            </a:fld>
            <a:endParaRPr lang="de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1DD4E4-3912-AF4A-A253-71B061AE3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AF9C75B-C6DA-174C-9AE1-D57ABAE44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F3F7-36B1-2344-8E28-D89378DC55F4}" type="slidenum">
              <a:rPr lang="de-US" smtClean="0"/>
              <a:t>‹Nr.›</a:t>
            </a:fld>
            <a:endParaRPr lang="de-US"/>
          </a:p>
        </p:txBody>
      </p:sp>
    </p:spTree>
    <p:extLst>
      <p:ext uri="{BB962C8B-B14F-4D97-AF65-F5344CB8AC3E}">
        <p14:creationId xmlns:p14="http://schemas.microsoft.com/office/powerpoint/2010/main" val="2018467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A2990C-190C-3845-86BA-DC84B233F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C018076-C321-C141-8395-0752B0DEAE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25CBEC-950A-3C4C-911C-91D06003D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E39C-3041-8E42-BEC8-3335B6F603E8}" type="datetimeFigureOut">
              <a:rPr lang="de-US" smtClean="0"/>
              <a:t>1/3/21</a:t>
            </a:fld>
            <a:endParaRPr lang="de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451C071-7491-614A-91EF-6AA803C6B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88FD70B-0401-A94D-B869-5BAA4C377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F3F7-36B1-2344-8E28-D89378DC55F4}" type="slidenum">
              <a:rPr lang="de-US" smtClean="0"/>
              <a:t>‹Nr.›</a:t>
            </a:fld>
            <a:endParaRPr lang="de-US"/>
          </a:p>
        </p:txBody>
      </p:sp>
    </p:spTree>
    <p:extLst>
      <p:ext uri="{BB962C8B-B14F-4D97-AF65-F5344CB8AC3E}">
        <p14:creationId xmlns:p14="http://schemas.microsoft.com/office/powerpoint/2010/main" val="3612671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54FDC57-61A5-9D4E-9F32-4EFD93858C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2BB9CD6-458E-FB43-9CA8-C054D79AF0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A35F42B-D478-7B4D-8224-7125C344F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E39C-3041-8E42-BEC8-3335B6F603E8}" type="datetimeFigureOut">
              <a:rPr lang="de-US" smtClean="0"/>
              <a:t>1/3/21</a:t>
            </a:fld>
            <a:endParaRPr lang="de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37DE508-B737-2345-BE1F-20B40B06F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EFADD4E-83C1-2B4E-8E67-59BA5D1B9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F3F7-36B1-2344-8E28-D89378DC55F4}" type="slidenum">
              <a:rPr lang="de-US" smtClean="0"/>
              <a:t>‹Nr.›</a:t>
            </a:fld>
            <a:endParaRPr lang="de-US"/>
          </a:p>
        </p:txBody>
      </p:sp>
    </p:spTree>
    <p:extLst>
      <p:ext uri="{BB962C8B-B14F-4D97-AF65-F5344CB8AC3E}">
        <p14:creationId xmlns:p14="http://schemas.microsoft.com/office/powerpoint/2010/main" val="225545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F75F17-74E3-A74F-AC8B-AAEFFFAAE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7961C9-D027-7A44-842D-AAB8272B6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648671-C3E7-A049-B5EF-2E34E7B1B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E39C-3041-8E42-BEC8-3335B6F603E8}" type="datetimeFigureOut">
              <a:rPr lang="de-US" smtClean="0"/>
              <a:t>1/3/21</a:t>
            </a:fld>
            <a:endParaRPr lang="de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D6AB20-50AB-D14B-8320-C0F138275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F96BF55-9B81-0B4A-A497-E337EC3FD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F3F7-36B1-2344-8E28-D89378DC55F4}" type="slidenum">
              <a:rPr lang="de-US" smtClean="0"/>
              <a:t>‹Nr.›</a:t>
            </a:fld>
            <a:endParaRPr lang="de-US"/>
          </a:p>
        </p:txBody>
      </p:sp>
    </p:spTree>
    <p:extLst>
      <p:ext uri="{BB962C8B-B14F-4D97-AF65-F5344CB8AC3E}">
        <p14:creationId xmlns:p14="http://schemas.microsoft.com/office/powerpoint/2010/main" val="10182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C9EDC8-F4BF-AC4C-8EDD-F9F6F19BC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850F54D-6D0E-5241-B1AE-3D9DECF94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32D5B58-76FE-9D4F-ADD9-5A2A3C624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E39C-3041-8E42-BEC8-3335B6F603E8}" type="datetimeFigureOut">
              <a:rPr lang="de-US" smtClean="0"/>
              <a:t>1/3/21</a:t>
            </a:fld>
            <a:endParaRPr lang="de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4F931EB-4EEB-6446-9E3F-C8F48198F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81FC848-C730-064F-A4A2-A891863DD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F3F7-36B1-2344-8E28-D89378DC55F4}" type="slidenum">
              <a:rPr lang="de-US" smtClean="0"/>
              <a:t>‹Nr.›</a:t>
            </a:fld>
            <a:endParaRPr lang="de-US"/>
          </a:p>
        </p:txBody>
      </p:sp>
    </p:spTree>
    <p:extLst>
      <p:ext uri="{BB962C8B-B14F-4D97-AF65-F5344CB8AC3E}">
        <p14:creationId xmlns:p14="http://schemas.microsoft.com/office/powerpoint/2010/main" val="3312412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706334-96EC-714F-8975-130BD8DF4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905B39A-6DF4-AB4A-9FF2-19041488E1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US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1D7548F-C436-DD46-957B-93C2359D9C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US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32EBA21-18CB-2D43-B2D0-C33921251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E39C-3041-8E42-BEC8-3335B6F603E8}" type="datetimeFigureOut">
              <a:rPr lang="de-US" smtClean="0"/>
              <a:t>1/3/21</a:t>
            </a:fld>
            <a:endParaRPr lang="de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0EC84CF-016B-784A-B661-3A35CCFB5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5910729-AFEE-BC46-B617-112764823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F3F7-36B1-2344-8E28-D89378DC55F4}" type="slidenum">
              <a:rPr lang="de-US" smtClean="0"/>
              <a:t>‹Nr.›</a:t>
            </a:fld>
            <a:endParaRPr lang="de-US"/>
          </a:p>
        </p:txBody>
      </p:sp>
    </p:spTree>
    <p:extLst>
      <p:ext uri="{BB962C8B-B14F-4D97-AF65-F5344CB8AC3E}">
        <p14:creationId xmlns:p14="http://schemas.microsoft.com/office/powerpoint/2010/main" val="2019897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89C1B7-5F6A-0841-9F9E-FB0131759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3E065F1-1F8D-A942-81E6-7F68D1C9C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E61D223-76D9-3D4C-BC06-528B3E7A9C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FAA1894-A1FD-2747-A0AD-A71E4F124D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1FF7CE1-A82A-BB4A-BC67-05CCBDC6D3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US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79276C3-F850-1949-8FE6-2D1917D93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E39C-3041-8E42-BEC8-3335B6F603E8}" type="datetimeFigureOut">
              <a:rPr lang="de-US" smtClean="0"/>
              <a:t>1/3/21</a:t>
            </a:fld>
            <a:endParaRPr lang="de-US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86C5380-6290-864B-9A58-01FB03AF3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US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F752937-782E-E648-B952-248FC6A3F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F3F7-36B1-2344-8E28-D89378DC55F4}" type="slidenum">
              <a:rPr lang="de-US" smtClean="0"/>
              <a:t>‹Nr.›</a:t>
            </a:fld>
            <a:endParaRPr lang="de-US"/>
          </a:p>
        </p:txBody>
      </p:sp>
    </p:spTree>
    <p:extLst>
      <p:ext uri="{BB962C8B-B14F-4D97-AF65-F5344CB8AC3E}">
        <p14:creationId xmlns:p14="http://schemas.microsoft.com/office/powerpoint/2010/main" val="2285613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ECC751-8253-3743-8BFB-6CC1776B7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1C21035-DEEE-E74D-A494-19C1B7A27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E39C-3041-8E42-BEC8-3335B6F603E8}" type="datetimeFigureOut">
              <a:rPr lang="de-US" smtClean="0"/>
              <a:t>1/3/21</a:t>
            </a:fld>
            <a:endParaRPr lang="de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F907717-ACF0-E34F-A5BB-3D18F351E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26293DD-FEEF-3947-BC80-935CB0353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F3F7-36B1-2344-8E28-D89378DC55F4}" type="slidenum">
              <a:rPr lang="de-US" smtClean="0"/>
              <a:t>‹Nr.›</a:t>
            </a:fld>
            <a:endParaRPr lang="de-US"/>
          </a:p>
        </p:txBody>
      </p:sp>
    </p:spTree>
    <p:extLst>
      <p:ext uri="{BB962C8B-B14F-4D97-AF65-F5344CB8AC3E}">
        <p14:creationId xmlns:p14="http://schemas.microsoft.com/office/powerpoint/2010/main" val="3779003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4446439-B815-F840-BDF0-258A30825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E39C-3041-8E42-BEC8-3335B6F603E8}" type="datetimeFigureOut">
              <a:rPr lang="de-US" smtClean="0"/>
              <a:t>1/3/21</a:t>
            </a:fld>
            <a:endParaRPr lang="de-US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8ECF438-798A-C443-AAD0-0BB129D4C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2B426B3-C72B-5A4D-BE5D-DDB374C21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F3F7-36B1-2344-8E28-D89378DC55F4}" type="slidenum">
              <a:rPr lang="de-US" smtClean="0"/>
              <a:t>‹Nr.›</a:t>
            </a:fld>
            <a:endParaRPr lang="de-US"/>
          </a:p>
        </p:txBody>
      </p:sp>
    </p:spTree>
    <p:extLst>
      <p:ext uri="{BB962C8B-B14F-4D97-AF65-F5344CB8AC3E}">
        <p14:creationId xmlns:p14="http://schemas.microsoft.com/office/powerpoint/2010/main" val="53938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061772-54CB-4945-A499-12CDCE59B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B67A94-11FF-F241-A1CC-616F566D3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C93C83A-8AAF-BF46-8460-C3C6779197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80A8CA0-C9A4-4341-9392-3CE0B1811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E39C-3041-8E42-BEC8-3335B6F603E8}" type="datetimeFigureOut">
              <a:rPr lang="de-US" smtClean="0"/>
              <a:t>1/3/21</a:t>
            </a:fld>
            <a:endParaRPr lang="de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937CA95-D355-7045-B9CE-E36C5563F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4150815-B79C-FB48-AA75-FBF7BC3A7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F3F7-36B1-2344-8E28-D89378DC55F4}" type="slidenum">
              <a:rPr lang="de-US" smtClean="0"/>
              <a:t>‹Nr.›</a:t>
            </a:fld>
            <a:endParaRPr lang="de-US"/>
          </a:p>
        </p:txBody>
      </p:sp>
    </p:spTree>
    <p:extLst>
      <p:ext uri="{BB962C8B-B14F-4D97-AF65-F5344CB8AC3E}">
        <p14:creationId xmlns:p14="http://schemas.microsoft.com/office/powerpoint/2010/main" val="1965437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7C26AB-5B03-894E-9843-B57C8305C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US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EF9AC29-0F68-7740-8340-4EB7A9424B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004A705-51F4-1747-B857-F8341ECAE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C7E307-410A-574E-A3AC-7C1B85F91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E39C-3041-8E42-BEC8-3335B6F603E8}" type="datetimeFigureOut">
              <a:rPr lang="de-US" smtClean="0"/>
              <a:t>1/3/21</a:t>
            </a:fld>
            <a:endParaRPr lang="de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C8165B6-4B9A-774E-A5C4-BCEBC6A10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F938ED0-681D-3145-9D2C-E17FC0986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4F3F7-36B1-2344-8E28-D89378DC55F4}" type="slidenum">
              <a:rPr lang="de-US" smtClean="0"/>
              <a:t>‹Nr.›</a:t>
            </a:fld>
            <a:endParaRPr lang="de-US"/>
          </a:p>
        </p:txBody>
      </p:sp>
    </p:spTree>
    <p:extLst>
      <p:ext uri="{BB962C8B-B14F-4D97-AF65-F5344CB8AC3E}">
        <p14:creationId xmlns:p14="http://schemas.microsoft.com/office/powerpoint/2010/main" val="3133123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E0C26A3-AA5D-4741-9FD1-3436E57D2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48A4FD6-8F9F-E549-BE11-E1922BFBE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5D0696-CBA9-0D41-9869-120D6AD458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BE39C-3041-8E42-BEC8-3335B6F603E8}" type="datetimeFigureOut">
              <a:rPr lang="de-US" smtClean="0"/>
              <a:t>1/3/21</a:t>
            </a:fld>
            <a:endParaRPr lang="de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3521A2D-CB75-9C48-B70E-C3FBC05175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5F4CC2B-F8A2-C447-AB2C-23C3C51781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4F3F7-36B1-2344-8E28-D89378DC55F4}" type="slidenum">
              <a:rPr lang="de-US" smtClean="0"/>
              <a:t>‹Nr.›</a:t>
            </a:fld>
            <a:endParaRPr lang="de-US"/>
          </a:p>
        </p:txBody>
      </p:sp>
    </p:spTree>
    <p:extLst>
      <p:ext uri="{BB962C8B-B14F-4D97-AF65-F5344CB8AC3E}">
        <p14:creationId xmlns:p14="http://schemas.microsoft.com/office/powerpoint/2010/main" val="785393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481D7D-0F3B-B145-A6F5-83F128DA2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47274"/>
            <a:ext cx="9144000" cy="2387600"/>
          </a:xfrm>
        </p:spPr>
        <p:txBody>
          <a:bodyPr/>
          <a:lstStyle/>
          <a:p>
            <a:r>
              <a:rPr lang="de-US" dirty="0"/>
              <a:t>Prüfungsfragestunde 1. Semester WIng</a:t>
            </a:r>
          </a:p>
        </p:txBody>
      </p:sp>
    </p:spTree>
    <p:extLst>
      <p:ext uri="{BB962C8B-B14F-4D97-AF65-F5344CB8AC3E}">
        <p14:creationId xmlns:p14="http://schemas.microsoft.com/office/powerpoint/2010/main" val="882250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E78157-F422-144D-9EC8-913C59EF7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US" dirty="0"/>
              <a:t>Mathe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B5D424-10AA-BB44-98E8-93FB66712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A</a:t>
            </a:r>
            <a:r>
              <a:rPr lang="de-US" dirty="0"/>
              <a:t>lles mitnehmen</a:t>
            </a:r>
          </a:p>
          <a:p>
            <a:r>
              <a:rPr lang="de-DE" dirty="0"/>
              <a:t>Z</a:t>
            </a:r>
            <a:r>
              <a:rPr lang="de-US" dirty="0"/>
              <a:t>eitdruck </a:t>
            </a:r>
          </a:p>
          <a:p>
            <a:r>
              <a:rPr lang="de-DE" dirty="0"/>
              <a:t>E</a:t>
            </a:r>
            <a:r>
              <a:rPr lang="de-US" dirty="0"/>
              <a:t>xtrapunkte für ZSA</a:t>
            </a:r>
          </a:p>
          <a:p>
            <a:r>
              <a:rPr lang="de-US" dirty="0"/>
              <a:t>Antwortsatz!</a:t>
            </a:r>
          </a:p>
          <a:p>
            <a:endParaRPr lang="de-US" dirty="0"/>
          </a:p>
          <a:p>
            <a:endParaRPr lang="de-US" dirty="0"/>
          </a:p>
        </p:txBody>
      </p:sp>
    </p:spTree>
    <p:extLst>
      <p:ext uri="{BB962C8B-B14F-4D97-AF65-F5344CB8AC3E}">
        <p14:creationId xmlns:p14="http://schemas.microsoft.com/office/powerpoint/2010/main" val="4247672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4B1427-5AAC-D045-A4B3-04610940E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US" dirty="0"/>
              <a:t>Physik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AD082CF-09F3-444D-84F6-9F8DD21B5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US" dirty="0"/>
              <a:t>4 Aufgaben + ZS</a:t>
            </a:r>
          </a:p>
          <a:p>
            <a:r>
              <a:rPr lang="de-US" dirty="0"/>
              <a:t>Extrapunkte aus Übung</a:t>
            </a:r>
          </a:p>
          <a:p>
            <a:r>
              <a:rPr lang="de-US" dirty="0"/>
              <a:t>Formelsammlung</a:t>
            </a:r>
          </a:p>
          <a:p>
            <a:r>
              <a:rPr lang="de-DE" dirty="0"/>
              <a:t>K</a:t>
            </a:r>
            <a:r>
              <a:rPr lang="de-US" dirty="0"/>
              <a:t>önnt alles mitnehmen</a:t>
            </a:r>
          </a:p>
          <a:p>
            <a:endParaRPr lang="de-US" dirty="0"/>
          </a:p>
          <a:p>
            <a:endParaRPr lang="de-US" dirty="0"/>
          </a:p>
        </p:txBody>
      </p:sp>
    </p:spTree>
    <p:extLst>
      <p:ext uri="{BB962C8B-B14F-4D97-AF65-F5344CB8AC3E}">
        <p14:creationId xmlns:p14="http://schemas.microsoft.com/office/powerpoint/2010/main" val="2045728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ABFF18-F227-FA49-AD89-C0B279383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US" dirty="0"/>
              <a:t>BWL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491443E-7105-2540-84D8-F1084C020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US" dirty="0"/>
              <a:t>BWL Teil so gut wie möglich lernen </a:t>
            </a:r>
          </a:p>
          <a:p>
            <a:r>
              <a:rPr lang="de-US" dirty="0"/>
              <a:t>50% BWL 50% Excel</a:t>
            </a:r>
          </a:p>
          <a:p>
            <a:r>
              <a:rPr lang="de-US" dirty="0"/>
              <a:t>Excel auswendig</a:t>
            </a:r>
          </a:p>
          <a:p>
            <a:r>
              <a:rPr lang="en-US" dirty="0" err="1"/>
              <a:t>Zeitdruck</a:t>
            </a:r>
            <a:endParaRPr lang="en-US" dirty="0"/>
          </a:p>
          <a:p>
            <a:r>
              <a:rPr lang="de-DE" dirty="0"/>
              <a:t>K</a:t>
            </a:r>
            <a:r>
              <a:rPr lang="de-US" dirty="0"/>
              <a:t>ein Handy usw -&gt; Kontrollen</a:t>
            </a:r>
            <a:r>
              <a:rPr lang="de-US" u="sng" dirty="0"/>
              <a:t> </a:t>
            </a:r>
          </a:p>
          <a:p>
            <a:r>
              <a:rPr lang="de-DE" dirty="0"/>
              <a:t>N</a:t>
            </a:r>
            <a:r>
              <a:rPr lang="de-US" dirty="0"/>
              <a:t>ormaler TR</a:t>
            </a:r>
          </a:p>
          <a:p>
            <a:r>
              <a:rPr lang="de-DE" dirty="0"/>
              <a:t>K</a:t>
            </a:r>
            <a:r>
              <a:rPr lang="de-US" dirty="0"/>
              <a:t>eine weiteren Unterlagen  </a:t>
            </a:r>
          </a:p>
          <a:p>
            <a:endParaRPr lang="de-US" dirty="0"/>
          </a:p>
        </p:txBody>
      </p:sp>
    </p:spTree>
    <p:extLst>
      <p:ext uri="{BB962C8B-B14F-4D97-AF65-F5344CB8AC3E}">
        <p14:creationId xmlns:p14="http://schemas.microsoft.com/office/powerpoint/2010/main" val="623853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3D0B25-64F5-D84F-A54B-8971BE8A2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US" dirty="0"/>
              <a:t>Info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5B041A-8DDB-C146-8F88-A2C13E1BE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Ä</a:t>
            </a:r>
            <a:r>
              <a:rPr lang="de-US" dirty="0"/>
              <a:t>hnlich zu Altklausuren (in der Konsultation erklärt er die Hauptaufgabe)</a:t>
            </a:r>
          </a:p>
          <a:p>
            <a:r>
              <a:rPr lang="de-US" dirty="0"/>
              <a:t>Übungen als Unterlagen erlaubt (auch Prüfungenvorbereitung)</a:t>
            </a:r>
          </a:p>
          <a:p>
            <a:endParaRPr lang="de-US" dirty="0"/>
          </a:p>
          <a:p>
            <a:endParaRPr lang="de-US" dirty="0"/>
          </a:p>
        </p:txBody>
      </p:sp>
    </p:spTree>
    <p:extLst>
      <p:ext uri="{BB962C8B-B14F-4D97-AF65-F5344CB8AC3E}">
        <p14:creationId xmlns:p14="http://schemas.microsoft.com/office/powerpoint/2010/main" val="3334607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0959D6-EDA8-9C4B-A1DF-D58BF41C7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US" dirty="0"/>
              <a:t>Personal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266A11-228B-364A-AFF0-2CE7426A2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US" dirty="0"/>
              <a:t>50%</a:t>
            </a:r>
          </a:p>
          <a:p>
            <a:r>
              <a:rPr lang="de-US" dirty="0"/>
              <a:t>ABC Themen </a:t>
            </a:r>
          </a:p>
          <a:p>
            <a:r>
              <a:rPr lang="de-US" dirty="0"/>
              <a:t>Gelerntes Anwenden </a:t>
            </a:r>
          </a:p>
          <a:p>
            <a:r>
              <a:rPr lang="de-US" dirty="0"/>
              <a:t>Altklausur nicht wirklich hilfreich  </a:t>
            </a:r>
          </a:p>
        </p:txBody>
      </p:sp>
    </p:spTree>
    <p:extLst>
      <p:ext uri="{BB962C8B-B14F-4D97-AF65-F5344CB8AC3E}">
        <p14:creationId xmlns:p14="http://schemas.microsoft.com/office/powerpoint/2010/main" val="1486353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58310-5E3A-4643-802A-DC7F93488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US" dirty="0"/>
              <a:t>Marketing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E98E896-F8C1-F948-9710-0F9BB1481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US" dirty="0"/>
              <a:t>25% Stöhr 25% Sonntag</a:t>
            </a:r>
          </a:p>
          <a:p>
            <a:r>
              <a:rPr lang="de-US" dirty="0"/>
              <a:t>2 große Aufgaben </a:t>
            </a:r>
          </a:p>
          <a:p>
            <a:r>
              <a:rPr lang="de-US" dirty="0"/>
              <a:t>Swat Analyse </a:t>
            </a:r>
          </a:p>
          <a:p>
            <a:r>
              <a:rPr lang="de-DE" dirty="0"/>
              <a:t>K</a:t>
            </a:r>
            <a:r>
              <a:rPr lang="de-US" dirty="0"/>
              <a:t>eine Unterlagen </a:t>
            </a:r>
          </a:p>
          <a:p>
            <a:r>
              <a:rPr lang="de-US" dirty="0"/>
              <a:t>2 Aufgaben Theorie und Diagramme</a:t>
            </a:r>
          </a:p>
          <a:p>
            <a:endParaRPr lang="de-US" dirty="0"/>
          </a:p>
          <a:p>
            <a:r>
              <a:rPr lang="de-US" dirty="0"/>
              <a:t>Sonntag sagt Schwerpunkte an</a:t>
            </a:r>
          </a:p>
        </p:txBody>
      </p:sp>
    </p:spTree>
    <p:extLst>
      <p:ext uri="{BB962C8B-B14F-4D97-AF65-F5344CB8AC3E}">
        <p14:creationId xmlns:p14="http://schemas.microsoft.com/office/powerpoint/2010/main" val="1275140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Macintosh PowerPoint</Application>
  <PresentationFormat>Breitbild</PresentationFormat>
  <Paragraphs>35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</vt:lpstr>
      <vt:lpstr>Prüfungsfragestunde 1. Semester WIng</vt:lpstr>
      <vt:lpstr>Mathe</vt:lpstr>
      <vt:lpstr>Physik</vt:lpstr>
      <vt:lpstr>BWL</vt:lpstr>
      <vt:lpstr>Info</vt:lpstr>
      <vt:lpstr>Personal</vt:lpstr>
      <vt:lpstr>Marketing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Präsi 1. Semester</dc:title>
  <dc:creator>s81052</dc:creator>
  <cp:lastModifiedBy>s81052</cp:lastModifiedBy>
  <cp:revision>6</cp:revision>
  <dcterms:created xsi:type="dcterms:W3CDTF">2020-12-11T20:55:49Z</dcterms:created>
  <dcterms:modified xsi:type="dcterms:W3CDTF">2021-01-03T09:35:02Z</dcterms:modified>
</cp:coreProperties>
</file>