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8EBFBF-92B3-49DF-B4BB-B4D97171FDD2}" type="datetimeFigureOut">
              <a:rPr lang="de-DE" smtClean="0"/>
              <a:t>14.09.2016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7E3C7F-6A74-49A3-9BB1-2037B2CDA9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9606644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B6C9F0-AE1A-4E07-8343-3311D5DFE686}" type="datetimeFigureOut">
              <a:rPr lang="de-DE" smtClean="0"/>
              <a:t>14.09.2016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3CE034-00A6-4731-98C1-9EB1A82E25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4355546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3CE034-00A6-4731-98C1-9EB1A82E254E}" type="slidenum">
              <a:rPr lang="de-DE" smtClean="0"/>
              <a:t>2</a:t>
            </a:fld>
            <a:endParaRPr lang="de-DE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8273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3CE034-00A6-4731-98C1-9EB1A82E254E}" type="slidenum">
              <a:rPr lang="de-DE" smtClean="0"/>
              <a:t>3</a:t>
            </a:fld>
            <a:endParaRPr lang="de-DE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2146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3CE034-00A6-4731-98C1-9EB1A82E254E}" type="slidenum">
              <a:rPr lang="de-DE" smtClean="0"/>
              <a:t>4</a:t>
            </a:fld>
            <a:endParaRPr lang="de-DE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3276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3CE034-00A6-4731-98C1-9EB1A82E254E}" type="slidenum">
              <a:rPr lang="de-DE" smtClean="0"/>
              <a:t>5</a:t>
            </a:fld>
            <a:endParaRPr lang="de-DE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7184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3CE034-00A6-4731-98C1-9EB1A82E254E}" type="slidenum">
              <a:rPr lang="de-DE" smtClean="0"/>
              <a:t>6</a:t>
            </a:fld>
            <a:endParaRPr lang="de-DE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68578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3CE034-00A6-4731-98C1-9EB1A82E254E}" type="slidenum">
              <a:rPr lang="de-DE" smtClean="0"/>
              <a:t>7</a:t>
            </a:fld>
            <a:endParaRPr lang="de-DE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42528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3CE034-00A6-4731-98C1-9EB1A82E254E}" type="slidenum">
              <a:rPr lang="de-DE" smtClean="0"/>
              <a:t>8</a:t>
            </a:fld>
            <a:endParaRPr lang="de-DE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8622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E487-F020-4FCD-873C-D862C735C2D1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C7863-1E40-4B60-81E7-35E09225AA2A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F642E-AB7B-4B2B-BAB0-C304C926FE3A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06A25-9D1E-45B5-A0AF-232E3BD11C36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A7FBD-60C9-4927-BA47-EDE36FBFA0CC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40756-8B16-49C6-B1A1-9E1E139D37B9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7CD61-C0AE-473E-B5B2-10F26A863FA5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E0924-9C83-49E0-9B8D-868480A60420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615D-CDA2-470A-B463-23CCA71999A7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94965-5761-4478-B3D6-9170B6B291C5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A2E4-830D-456E-A562-47127438D366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8132-C691-4519-B891-3E0208A4E8A4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49722-4A5E-4FE2-B39A-5D1A4B8AD0E4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DAEB-F27E-4E2E-9175-C0C097A199EC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AE8D9-DE29-4912-89A5-2AD916B8351A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62E4B-A570-496B-9487-490F03D2DBF9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C4C3A-6F54-4F3A-9E8B-72D5465C427D}" type="datetime1">
              <a:rPr lang="en-US" smtClean="0"/>
              <a:t>9/14/2016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sr-mv-htw.d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26" y="154547"/>
            <a:ext cx="8231276" cy="5795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40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71419" y="509531"/>
            <a:ext cx="7402365" cy="1320800"/>
          </a:xfrm>
        </p:spPr>
        <p:txBody>
          <a:bodyPr/>
          <a:lstStyle/>
          <a:p>
            <a:r>
              <a:rPr lang="de-DE" b="1" dirty="0" smtClean="0"/>
              <a:t>Ablauf heute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71419" y="1965717"/>
            <a:ext cx="8596668" cy="388077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1000	Vortrag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1020	Vorstellungsrunde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1040	Mentoren Einteilung</a:t>
            </a:r>
            <a:endParaRPr lang="de-DE" sz="24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1100	Hochschulrallye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1215	Mensa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1300	sonstiges (ohne uns </a:t>
            </a:r>
            <a:r>
              <a:rPr lang="de-DE" sz="2400" b="1" dirty="0" smtClean="0">
                <a:sym typeface="Wingdings" panose="05000000000000000000" pitchFamily="2" charset="2"/>
              </a:rPr>
              <a:t>)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>
                <a:sym typeface="Wingdings" panose="05000000000000000000" pitchFamily="2" charset="2"/>
              </a:rPr>
              <a:t>1600	Grillen Wirtschaftshof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>
                <a:sym typeface="Wingdings" panose="05000000000000000000" pitchFamily="2" charset="2"/>
              </a:rPr>
              <a:t>1900	Clubtour</a:t>
            </a:r>
          </a:p>
          <a:p>
            <a:endParaRPr lang="de-DE" sz="2400" b="1" dirty="0" smtClean="0"/>
          </a:p>
          <a:p>
            <a:endParaRPr lang="de-DE" sz="2400" b="1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024" y="363604"/>
            <a:ext cx="1634563" cy="11514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06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71419" y="509531"/>
            <a:ext cx="7387374" cy="1320800"/>
          </a:xfrm>
        </p:spPr>
        <p:txBody>
          <a:bodyPr/>
          <a:lstStyle/>
          <a:p>
            <a:r>
              <a:rPr lang="de-DE" b="1" dirty="0" smtClean="0"/>
              <a:t>Erstsemestereinführungswoche</a:t>
            </a:r>
            <a:br>
              <a:rPr lang="de-DE" b="1" dirty="0" smtClean="0"/>
            </a:br>
            <a:r>
              <a:rPr lang="de-DE" b="1" dirty="0" smtClean="0"/>
              <a:t>(ESE)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71419" y="1965717"/>
            <a:ext cx="8596668" cy="38807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Ablauf heute</a:t>
            </a:r>
            <a:endParaRPr lang="de-DE" sz="24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Ansprechpartner </a:t>
            </a:r>
            <a:r>
              <a:rPr lang="de-DE" sz="2400" b="1" dirty="0" smtClean="0"/>
              <a:t>Fakultät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Der Fachschaftsrat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Mitgliedschaft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Aktivitäten 2015/2016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Kontakt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024" y="363604"/>
            <a:ext cx="1634563" cy="11514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856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71419" y="509531"/>
            <a:ext cx="7357394" cy="1320800"/>
          </a:xfrm>
        </p:spPr>
        <p:txBody>
          <a:bodyPr/>
          <a:lstStyle/>
          <a:p>
            <a:r>
              <a:rPr lang="de-DE" b="1" dirty="0" smtClean="0"/>
              <a:t>Ansprechpartner Fakultät Maschinenbau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71419" y="1965717"/>
            <a:ext cx="8596668" cy="388077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Dekan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000" b="1" dirty="0"/>
              <a:t>Prof. Dr.-Ing. habil. Winfried </a:t>
            </a:r>
            <a:r>
              <a:rPr lang="de-DE" sz="2000" b="1" dirty="0" smtClean="0"/>
              <a:t>Heller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Studiendekan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000" b="1" dirty="0" smtClean="0"/>
              <a:t>Prof</a:t>
            </a:r>
            <a:r>
              <a:rPr lang="de-DE" sz="2000" b="1" dirty="0"/>
              <a:t>. Dr.-Ing. Gunther Naumann </a:t>
            </a:r>
            <a:endParaRPr lang="de-DE" sz="20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Fakultätsrat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>
                <a:solidFill>
                  <a:srgbClr val="FF0000"/>
                </a:solidFill>
              </a:rPr>
              <a:t>Fachschaftsrat Maschinenbau</a:t>
            </a:r>
            <a:endParaRPr lang="de-DE" sz="2400" b="1" dirty="0">
              <a:solidFill>
                <a:srgbClr val="FF0000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024" y="363604"/>
            <a:ext cx="1634563" cy="11514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469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71419" y="509531"/>
            <a:ext cx="7357394" cy="1320800"/>
          </a:xfrm>
        </p:spPr>
        <p:txBody>
          <a:bodyPr/>
          <a:lstStyle/>
          <a:p>
            <a:r>
              <a:rPr lang="de-DE" b="1" dirty="0" smtClean="0"/>
              <a:t>Der Fachschaftsrat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71419" y="1965717"/>
            <a:ext cx="8596668" cy="437512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400" dirty="0" smtClean="0"/>
              <a:t>Stu</a:t>
            </a:r>
            <a:r>
              <a:rPr lang="de-DE" sz="2400" b="1" dirty="0" smtClean="0"/>
              <a:t>dentisches Gremium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Mitglieder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000" b="1" dirty="0" smtClean="0"/>
              <a:t>10 stimmberechtigte Mitglieder die gewählt werden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000" b="1" dirty="0" smtClean="0"/>
              <a:t>Beliebig viele Beratende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000" b="1" dirty="0" smtClean="0"/>
              <a:t>In den StuRa Entsendete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Aufgaben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000" b="1" dirty="0" smtClean="0"/>
              <a:t>Vertretung der Studentenschaft der Fakultät Maschinenbau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000" b="1" dirty="0" smtClean="0"/>
              <a:t>Beratung und Hilfe für Studenten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000" b="1" dirty="0" smtClean="0"/>
              <a:t>Kultur- und Bildungsauftrag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024" y="363604"/>
            <a:ext cx="1634563" cy="11514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824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71419" y="509531"/>
            <a:ext cx="7357394" cy="1320800"/>
          </a:xfrm>
        </p:spPr>
        <p:txBody>
          <a:bodyPr/>
          <a:lstStyle/>
          <a:p>
            <a:r>
              <a:rPr lang="de-DE" b="1" dirty="0" smtClean="0"/>
              <a:t>Mitgliedschaft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71419" y="1965717"/>
            <a:ext cx="8596668" cy="38807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Kontakt zu Professoren, Betrieben</a:t>
            </a:r>
            <a:r>
              <a:rPr lang="de-DE" sz="2400" b="1" dirty="0"/>
              <a:t> </a:t>
            </a:r>
            <a:r>
              <a:rPr lang="de-DE" sz="2400" b="1" dirty="0" smtClean="0"/>
              <a:t>und höheren Semestern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Mitgestaltung der Hochschule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Höhere Stipendien-Chancen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Verbesserung von </a:t>
            </a:r>
            <a:r>
              <a:rPr lang="de-DE" sz="2400" b="1" dirty="0" err="1" smtClean="0"/>
              <a:t>Softskills</a:t>
            </a:r>
            <a:endParaRPr lang="de-DE" sz="24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Kontakt zu anderen Studiengängen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Gremiensemester</a:t>
            </a:r>
            <a:endParaRPr lang="de-DE" sz="2400" b="1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024" y="363604"/>
            <a:ext cx="1634563" cy="11514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662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71419" y="509531"/>
            <a:ext cx="7357394" cy="1320800"/>
          </a:xfrm>
        </p:spPr>
        <p:txBody>
          <a:bodyPr/>
          <a:lstStyle/>
          <a:p>
            <a:r>
              <a:rPr lang="de-DE" b="1" dirty="0" smtClean="0"/>
              <a:t>Aktivitäten 2015/2016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71419" y="1965717"/>
            <a:ext cx="8596668" cy="38807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Exkursion: Gläserne </a:t>
            </a:r>
            <a:r>
              <a:rPr lang="de-DE" sz="2400" b="1" dirty="0" err="1" smtClean="0"/>
              <a:t>Manufaktor</a:t>
            </a:r>
            <a:r>
              <a:rPr lang="de-DE" sz="2400" b="1" dirty="0" smtClean="0"/>
              <a:t>, KBA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Weihnachtsfeier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err="1" smtClean="0"/>
              <a:t>Semesterangrillen</a:t>
            </a:r>
            <a:endParaRPr lang="de-DE" sz="24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Dies Academicus / Sportfest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Aktive Teilnahme an der Hochschulpolitik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2400" b="1" dirty="0" smtClean="0"/>
          </a:p>
          <a:p>
            <a:pPr>
              <a:buFont typeface="Wingdings" panose="05000000000000000000" pitchFamily="2" charset="2"/>
              <a:buChar char="Ø"/>
            </a:pPr>
            <a:endParaRPr lang="de-DE" sz="2400" b="1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024" y="363604"/>
            <a:ext cx="1634563" cy="11514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9361">
            <a:off x="341694" y="4296763"/>
            <a:ext cx="3112957" cy="207530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58942">
            <a:off x="8287991" y="3888594"/>
            <a:ext cx="3256048" cy="2442036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97" y="1830331"/>
            <a:ext cx="1781476" cy="251068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5974" y="348333"/>
            <a:ext cx="3816427" cy="2737341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165" y="4319131"/>
            <a:ext cx="3197902" cy="239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31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71419" y="509531"/>
            <a:ext cx="7357394" cy="1320800"/>
          </a:xfrm>
        </p:spPr>
        <p:txBody>
          <a:bodyPr/>
          <a:lstStyle/>
          <a:p>
            <a:r>
              <a:rPr lang="de-DE" b="1" dirty="0" smtClean="0"/>
              <a:t>Kontakt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71419" y="1965717"/>
            <a:ext cx="8596668" cy="38807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>
                <a:solidFill>
                  <a:schemeClr val="tx1"/>
                </a:solidFill>
              </a:rPr>
              <a:t>Website: </a:t>
            </a:r>
            <a:r>
              <a:rPr lang="de-DE" sz="2400" b="1" dirty="0" smtClean="0"/>
              <a:t>			</a:t>
            </a:r>
            <a:r>
              <a:rPr lang="de-DE" sz="2400" b="1" dirty="0" smtClean="0">
                <a:solidFill>
                  <a:srgbClr val="00B050"/>
                </a:solidFill>
                <a:hlinkClick r:id="rId3"/>
              </a:rPr>
              <a:t>www.fsr-mv-htw.de</a:t>
            </a:r>
            <a:r>
              <a:rPr lang="de-DE" sz="2400" b="1" dirty="0" smtClean="0">
                <a:solidFill>
                  <a:srgbClr val="00B050"/>
                </a:solidFill>
              </a:rPr>
              <a:t> </a:t>
            </a:r>
            <a:r>
              <a:rPr lang="de-DE" sz="2400" b="1" dirty="0" smtClean="0"/>
              <a:t> </a:t>
            </a:r>
            <a:endParaRPr lang="de-DE" sz="2400" b="1" u="sng" dirty="0" smtClean="0">
              <a:solidFill>
                <a:srgbClr val="00008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>
                <a:solidFill>
                  <a:schemeClr val="tx1"/>
                </a:solidFill>
              </a:rPr>
              <a:t>E-Mail:	</a:t>
            </a:r>
            <a:r>
              <a:rPr lang="de-DE" sz="2400" b="1" dirty="0">
                <a:solidFill>
                  <a:schemeClr val="tx1"/>
                </a:solidFill>
              </a:rPr>
              <a:t>			</a:t>
            </a:r>
            <a:r>
              <a:rPr lang="de-DE" sz="2400" b="1" dirty="0" smtClean="0">
                <a:solidFill>
                  <a:schemeClr val="tx1"/>
                </a:solidFill>
              </a:rPr>
              <a:t>fsr_mbau@htw-dresden.de</a:t>
            </a:r>
            <a:endParaRPr lang="de-DE" sz="2400" b="1" dirty="0">
              <a:solidFill>
                <a:schemeClr val="tx1"/>
              </a:solidFill>
            </a:endParaRPr>
          </a:p>
          <a:p>
            <a:pPr marL="2743200" lvl="6" indent="0">
              <a:buNone/>
            </a:pPr>
            <a:r>
              <a:rPr lang="de-DE" sz="2400" b="1" dirty="0" smtClean="0">
                <a:solidFill>
                  <a:schemeClr val="tx1"/>
                </a:solidFill>
              </a:rPr>
              <a:t>info@fsr-mv-htw.de</a:t>
            </a:r>
            <a:endParaRPr lang="de-DE" sz="2400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>
                <a:solidFill>
                  <a:schemeClr val="tx1"/>
                </a:solidFill>
              </a:rPr>
              <a:t>Raum</a:t>
            </a:r>
            <a:r>
              <a:rPr lang="de-DE" sz="2400" b="1" dirty="0" smtClean="0">
                <a:solidFill>
                  <a:schemeClr val="tx1"/>
                </a:solidFill>
              </a:rPr>
              <a:t>:				A004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>
                <a:solidFill>
                  <a:schemeClr val="tx1"/>
                </a:solidFill>
              </a:rPr>
              <a:t>Facebook:			FSR Maschinenbau HTW Dresden</a:t>
            </a:r>
            <a:endParaRPr lang="de-DE" sz="2400" b="1" dirty="0">
              <a:solidFill>
                <a:schemeClr val="tx1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024" y="363604"/>
            <a:ext cx="1634563" cy="11514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668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124</Words>
  <Application>Microsoft Office PowerPoint</Application>
  <PresentationFormat>Breitbild</PresentationFormat>
  <Paragraphs>59</Paragraphs>
  <Slides>8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Calibri</vt:lpstr>
      <vt:lpstr>Trebuchet MS</vt:lpstr>
      <vt:lpstr>Wingdings</vt:lpstr>
      <vt:lpstr>Wingdings 3</vt:lpstr>
      <vt:lpstr>Facette</vt:lpstr>
      <vt:lpstr>PowerPoint-Präsentation</vt:lpstr>
      <vt:lpstr>Ablauf heute</vt:lpstr>
      <vt:lpstr>Erstsemestereinführungswoche (ESE)</vt:lpstr>
      <vt:lpstr>Ansprechpartner Fakultät Maschinenbau</vt:lpstr>
      <vt:lpstr>Der Fachschaftsrat</vt:lpstr>
      <vt:lpstr>Mitgliedschaft</vt:lpstr>
      <vt:lpstr>Aktivitäten 2015/2016</vt:lpstr>
      <vt:lpstr>Kontakt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madmin</dc:creator>
  <cp:lastModifiedBy>madmin</cp:lastModifiedBy>
  <cp:revision>14</cp:revision>
  <dcterms:created xsi:type="dcterms:W3CDTF">2016-08-30T10:53:58Z</dcterms:created>
  <dcterms:modified xsi:type="dcterms:W3CDTF">2016-09-14T11:59:27Z</dcterms:modified>
</cp:coreProperties>
</file>