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1" r:id="rId1"/>
  </p:sldMasterIdLst>
  <p:sldIdLst>
    <p:sldId id="256" r:id="rId2"/>
    <p:sldId id="259" r:id="rId3"/>
    <p:sldId id="257" r:id="rId4"/>
    <p:sldId id="258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2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24B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14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 cstate="print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 cstate="print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 cstate="print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C09C2-584E-4D7C-9DCF-2D8EC2EE9712}" type="datetimeFigureOut">
              <a:rPr lang="de-DE" smtClean="0"/>
              <a:pPr/>
              <a:t>24.09.2015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0DB4FEBE-F548-4119-AC75-636ADD5E8B4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394092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C09C2-584E-4D7C-9DCF-2D8EC2EE9712}" type="datetimeFigureOut">
              <a:rPr lang="de-DE" smtClean="0"/>
              <a:pPr/>
              <a:t>24.09.2015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4FEBE-F548-4119-AC75-636ADD5E8B4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383264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C09C2-584E-4D7C-9DCF-2D8EC2EE9712}" type="datetimeFigureOut">
              <a:rPr lang="de-DE" smtClean="0"/>
              <a:pPr/>
              <a:t>24.09.2015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4FEBE-F548-4119-AC75-636ADD5E8B4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080086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C09C2-584E-4D7C-9DCF-2D8EC2EE9712}" type="datetimeFigureOut">
              <a:rPr lang="de-DE" smtClean="0"/>
              <a:pPr/>
              <a:t>24.09.2015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4FEBE-F548-4119-AC75-636ADD5E8B4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907983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 cstate="print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A07C09C2-584E-4D7C-9DCF-2D8EC2EE9712}" type="datetimeFigureOut">
              <a:rPr lang="de-DE" smtClean="0"/>
              <a:pPr/>
              <a:t>24.09.2015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de-DE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0DB4FEBE-F548-4119-AC75-636ADD5E8B4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59517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C09C2-584E-4D7C-9DCF-2D8EC2EE9712}" type="datetimeFigureOut">
              <a:rPr lang="de-DE" smtClean="0"/>
              <a:pPr/>
              <a:t>24.09.2015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4FEBE-F548-4119-AC75-636ADD5E8B4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71269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C09C2-584E-4D7C-9DCF-2D8EC2EE9712}" type="datetimeFigureOut">
              <a:rPr lang="de-DE" smtClean="0"/>
              <a:pPr/>
              <a:t>24.09.2015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4FEBE-F548-4119-AC75-636ADD5E8B4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075135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C09C2-584E-4D7C-9DCF-2D8EC2EE9712}" type="datetimeFigureOut">
              <a:rPr lang="de-DE" smtClean="0"/>
              <a:pPr/>
              <a:t>24.09.2015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4FEBE-F548-4119-AC75-636ADD5E8B4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68045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C09C2-584E-4D7C-9DCF-2D8EC2EE9712}" type="datetimeFigureOut">
              <a:rPr lang="de-DE" smtClean="0"/>
              <a:pPr/>
              <a:t>24.09.2015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4FEBE-F548-4119-AC75-636ADD5E8B4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8917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 cstate="print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C09C2-584E-4D7C-9DCF-2D8EC2EE9712}" type="datetimeFigureOut">
              <a:rPr lang="de-DE" smtClean="0"/>
              <a:pPr/>
              <a:t>24.09.2015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4FEBE-F548-4119-AC75-636ADD5E8B4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177350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 cstate="print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C09C2-584E-4D7C-9DCF-2D8EC2EE9712}" type="datetimeFigureOut">
              <a:rPr lang="de-DE" smtClean="0"/>
              <a:pPr/>
              <a:t>24.09.2015</a:t>
            </a:fld>
            <a:endParaRPr lang="de-DE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4FEBE-F548-4119-AC75-636ADD5E8B4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616372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A07C09C2-584E-4D7C-9DCF-2D8EC2EE9712}" type="datetimeFigureOut">
              <a:rPr lang="de-DE" smtClean="0"/>
              <a:pPr/>
              <a:t>24.09.2015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0DB4FEBE-F548-4119-AC75-636ADD5E8B4E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251831" y="262388"/>
            <a:ext cx="1706879" cy="1706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08217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www.htw-dresden.de/studium/studierende/htwdresden-app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2.htw-dresden.de/~rawa/cgi-bin/auf/raiplan_kal.php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wwwqis.htw-dresden.de/qisserver/rds?state=user&amp;type=0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ebmail.htw-dresden.de/squirrelmail/src/login.php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tw-dresden.de/fakultaet%0b%20%20%20%20%20%20%20%20%20%20%20%20%20%20%20%20%20%20%20%20%20%20%20%20%20%20%20%20%20%20%20%20%20%20%20%20%20%20%20%20%20%20%20%20%20%20%20%20%20%20%20%20%20%20%20%20%20%20%20geoinformation.html" TargetMode="External"/><Relationship Id="rId7" Type="http://schemas.openxmlformats.org/officeDocument/2006/relationships/hyperlink" Target="http://www.kongeos.de/" TargetMode="External"/><Relationship Id="rId2" Type="http://schemas.openxmlformats.org/officeDocument/2006/relationships/hyperlink" Target="http://www.htwdresden.de/fakultae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tura.htw-dresden.de/" TargetMode="External"/><Relationship Id="rId5" Type="http://schemas.openxmlformats.org/officeDocument/2006/relationships/hyperlink" Target="https://www.facebook.com/FSR.GI.DD" TargetMode="External"/><Relationship Id="rId4" Type="http://schemas.openxmlformats.org/officeDocument/2006/relationships/hyperlink" Target="http://www2.htw-dresden.de/~fsr_vk/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apps.htw-dresden.de/index.php?id=179&amp;tx_ezqueries_ezqueriesplugin%5bfilters%5d%5bm_stg.m_stg_id%5d=183&amp;tx_ezqueries_ezqueriesplugin%5bfilters%5d%5bfilterType%5d=strict" TargetMode="External"/><Relationship Id="rId2" Type="http://schemas.openxmlformats.org/officeDocument/2006/relationships/hyperlink" Target="https://apps.htw-dresden.de/index.php?id=179&amp;tx_ezqueries_ezqueriesplugin%5bfilters%5d%5bm_stg.m_stg_id%5d=182&amp;tx_ezqueries_ezqueriesplugin%5bfilters%5d%5bfilterType%5d=stric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hyperlink" Target="https://apps.htw-dresden.de/index.php?id=179&amp;tx_ezqueries_ezqueriesplugin%5bfilters%5d%5bm_stg.m_stg_id%5d=185&amp;tx_ezqueries_ezqueriesplugin%5bfilters%5d%5bfilterType%5d=strict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ESE 2015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Willkommen an der HTW Dresden!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Herzlich Willkommen an der Fakultät Geoinformation!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594949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HTW App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481754" y="2121408"/>
            <a:ext cx="7646494" cy="4050792"/>
          </a:xfrm>
        </p:spPr>
        <p:txBody>
          <a:bodyPr/>
          <a:lstStyle/>
          <a:p>
            <a:r>
              <a:rPr lang="de-DE" dirty="0" smtClean="0"/>
              <a:t>Übersicht für Stundeplan, Noten, Mensaessen, Raumbelegung, </a:t>
            </a:r>
            <a:br>
              <a:rPr lang="de-DE" dirty="0" smtClean="0"/>
            </a:br>
            <a:r>
              <a:rPr lang="de-DE" dirty="0" smtClean="0"/>
              <a:t>Telefonnummer, Öffnungszeiten, ausgeliehene Bücher aus der </a:t>
            </a:r>
            <a:br>
              <a:rPr lang="de-DE" dirty="0" smtClean="0"/>
            </a:br>
            <a:r>
              <a:rPr lang="de-DE" dirty="0" smtClean="0"/>
              <a:t>Bibliothek</a:t>
            </a:r>
          </a:p>
          <a:p>
            <a:r>
              <a:rPr lang="de-DE" dirty="0" smtClean="0"/>
              <a:t>Für Android, iOS, Windows Phone</a:t>
            </a:r>
          </a:p>
          <a:p>
            <a:r>
              <a:rPr lang="de-DE" dirty="0" smtClean="0"/>
              <a:t>Download von HTWDD-Internetseite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>
                <a:hlinkClick r:id="rId2"/>
              </a:rPr>
              <a:t>https</a:t>
            </a:r>
            <a:r>
              <a:rPr lang="de-DE" dirty="0">
                <a:hlinkClick r:id="rId2"/>
              </a:rPr>
              <a:t>://www.htw-dresden.de/studium/studierende</a:t>
            </a:r>
            <a:r>
              <a:rPr lang="de-DE" dirty="0" smtClean="0">
                <a:hlinkClick r:id="rId2"/>
              </a:rPr>
              <a:t>/</a:t>
            </a:r>
            <a:br>
              <a:rPr lang="de-DE" dirty="0" smtClean="0">
                <a:hlinkClick r:id="rId2"/>
              </a:rPr>
            </a:br>
            <a:r>
              <a:rPr lang="de-DE" dirty="0" smtClean="0">
                <a:hlinkClick r:id="rId2"/>
              </a:rPr>
              <a:t>htwdresden-app.html</a:t>
            </a:r>
            <a:endParaRPr lang="de-DE" dirty="0"/>
          </a:p>
          <a:p>
            <a:endParaRPr lang="de-DE" dirty="0" smtClean="0"/>
          </a:p>
          <a:p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2077" y="1918129"/>
            <a:ext cx="2294001" cy="4078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456875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Stundenplan und .</a:t>
            </a:r>
            <a:r>
              <a:rPr lang="de-DE" dirty="0" err="1" smtClean="0"/>
              <a:t>csv</a:t>
            </a:r>
            <a:r>
              <a:rPr lang="de-DE" dirty="0" smtClean="0"/>
              <a:t>-Datei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Stundenplan ist mit Hilfe einer .</a:t>
            </a:r>
            <a:r>
              <a:rPr lang="de-DE" dirty="0" err="1" smtClean="0"/>
              <a:t>csv</a:t>
            </a:r>
            <a:r>
              <a:rPr lang="de-DE" dirty="0" smtClean="0"/>
              <a:t>-Datei in den </a:t>
            </a:r>
            <a:r>
              <a:rPr lang="de-DE" dirty="0" err="1" smtClean="0"/>
              <a:t>google</a:t>
            </a:r>
            <a:r>
              <a:rPr lang="de-DE" dirty="0" smtClean="0"/>
              <a:t>-Kalender einlesbar</a:t>
            </a:r>
          </a:p>
          <a:p>
            <a:pPr marL="0" indent="0">
              <a:buNone/>
            </a:pPr>
            <a:r>
              <a:rPr lang="de-DE" dirty="0" smtClean="0"/>
              <a:t>→ bessere Übersicht als in HTWDD-App</a:t>
            </a:r>
          </a:p>
          <a:p>
            <a:r>
              <a:rPr lang="de-DE" dirty="0">
                <a:hlinkClick r:id="rId2"/>
              </a:rPr>
              <a:t>http://www2.htw-dresden.de/~</a:t>
            </a:r>
            <a:r>
              <a:rPr lang="de-DE" dirty="0" smtClean="0">
                <a:hlinkClick r:id="rId2"/>
              </a:rPr>
              <a:t>rawa/cgi-bin/auf/raiplan_kal.php</a:t>
            </a:r>
            <a:r>
              <a:rPr lang="de-DE" dirty="0" smtClean="0"/>
              <a:t> </a:t>
            </a:r>
            <a:r>
              <a:rPr lang="de-DE" dirty="0"/>
              <a:t>→ Stundenplan als .</a:t>
            </a:r>
            <a:r>
              <a:rPr lang="de-DE" dirty="0" err="1"/>
              <a:t>csv</a:t>
            </a:r>
            <a:r>
              <a:rPr lang="de-DE" dirty="0"/>
              <a:t>-Datei ausgeben </a:t>
            </a:r>
            <a:r>
              <a:rPr lang="de-DE" dirty="0" smtClean="0"/>
              <a:t>lassen</a:t>
            </a:r>
          </a:p>
          <a:p>
            <a:r>
              <a:rPr lang="de-DE" dirty="0" smtClean="0"/>
              <a:t>Google-Kalender öffnen → linke Spalte: Weitere Kalender → Klick auf Pfeil rechts</a:t>
            </a:r>
            <a:br>
              <a:rPr lang="de-DE" dirty="0" smtClean="0"/>
            </a:br>
            <a:r>
              <a:rPr lang="de-DE" dirty="0" smtClean="0"/>
              <a:t>→ Kalender importieren → mit </a:t>
            </a:r>
            <a:r>
              <a:rPr lang="de-DE" dirty="0"/>
              <a:t>G</a:t>
            </a:r>
            <a:r>
              <a:rPr lang="de-DE" dirty="0" smtClean="0"/>
              <a:t>oogle-Kalender- App synchronisieren</a:t>
            </a:r>
            <a:br>
              <a:rPr lang="de-DE" dirty="0" smtClean="0"/>
            </a:b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952032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QIS-Portal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= Übersicht über Notenspiegel und selbstständige Änderung der Adresse möglich</a:t>
            </a:r>
          </a:p>
          <a:p>
            <a:r>
              <a:rPr lang="de-DE" dirty="0">
                <a:hlinkClick r:id="rId2"/>
              </a:rPr>
              <a:t>https://</a:t>
            </a:r>
            <a:r>
              <a:rPr lang="de-DE" dirty="0" smtClean="0">
                <a:hlinkClick r:id="rId2"/>
              </a:rPr>
              <a:t>wwwqis.htw-dresden.de/qisserver/rds?state=user&amp;type=0</a:t>
            </a:r>
            <a:endParaRPr lang="de-DE" dirty="0" smtClean="0"/>
          </a:p>
          <a:p>
            <a:r>
              <a:rPr lang="de-DE" b="1" dirty="0" smtClean="0"/>
              <a:t>Benutzername</a:t>
            </a:r>
            <a:r>
              <a:rPr lang="de-DE" dirty="0" smtClean="0"/>
              <a:t>: S-Nummer</a:t>
            </a:r>
          </a:p>
          <a:p>
            <a:r>
              <a:rPr lang="de-DE" b="1" dirty="0" smtClean="0"/>
              <a:t>Passwort</a:t>
            </a:r>
            <a:r>
              <a:rPr lang="de-DE" dirty="0" smtClean="0"/>
              <a:t>: zentrales UNIX-Passwort ( das selbe, wie für Anmeldung im Email</a:t>
            </a:r>
            <a:br>
              <a:rPr lang="de-DE" dirty="0" smtClean="0"/>
            </a:br>
            <a:r>
              <a:rPr lang="de-DE" dirty="0" smtClean="0"/>
              <a:t>                   Account, vom Rechenzentrum in Immatrikulationsunterlagen</a:t>
            </a:r>
            <a:br>
              <a:rPr lang="de-DE" dirty="0" smtClean="0"/>
            </a:br>
            <a:r>
              <a:rPr lang="de-DE" dirty="0" smtClean="0"/>
              <a:t>                   mitgeschickt)</a:t>
            </a: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41939" y="4610100"/>
            <a:ext cx="8991600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478254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Webmail-Account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69848" y="1811215"/>
            <a:ext cx="10058400" cy="4360985"/>
          </a:xfrm>
        </p:spPr>
        <p:txBody>
          <a:bodyPr/>
          <a:lstStyle/>
          <a:p>
            <a:r>
              <a:rPr lang="de-DE" dirty="0">
                <a:hlinkClick r:id="rId2"/>
              </a:rPr>
              <a:t>https://</a:t>
            </a:r>
            <a:r>
              <a:rPr lang="de-DE" dirty="0" smtClean="0">
                <a:hlinkClick r:id="rId2"/>
              </a:rPr>
              <a:t>webmail.htw-dresden.de/squirrelmail/src/login.php</a:t>
            </a:r>
            <a:endParaRPr lang="de-DE" dirty="0" smtClean="0"/>
          </a:p>
          <a:p>
            <a:r>
              <a:rPr lang="de-DE" b="1" dirty="0"/>
              <a:t>Benutzername</a:t>
            </a:r>
            <a:r>
              <a:rPr lang="de-DE" dirty="0"/>
              <a:t>: S-Nummer</a:t>
            </a:r>
          </a:p>
          <a:p>
            <a:r>
              <a:rPr lang="de-DE" b="1" dirty="0"/>
              <a:t>Passwort</a:t>
            </a:r>
            <a:r>
              <a:rPr lang="de-DE" dirty="0"/>
              <a:t>: zentrales UNIX-Passwort ( das selbe, wie für Anmeldung im Email</a:t>
            </a:r>
            <a:br>
              <a:rPr lang="de-DE" dirty="0"/>
            </a:br>
            <a:r>
              <a:rPr lang="de-DE" dirty="0"/>
              <a:t>                  </a:t>
            </a:r>
            <a:r>
              <a:rPr lang="de-DE" dirty="0" smtClean="0"/>
              <a:t> Account</a:t>
            </a:r>
            <a:r>
              <a:rPr lang="de-DE" dirty="0"/>
              <a:t>, vom Rechenzentrum in Immatrikulationsunterlagen</a:t>
            </a:r>
            <a:br>
              <a:rPr lang="de-DE" dirty="0"/>
            </a:br>
            <a:r>
              <a:rPr lang="de-DE" dirty="0"/>
              <a:t>                  </a:t>
            </a:r>
            <a:r>
              <a:rPr lang="de-DE" dirty="0" smtClean="0"/>
              <a:t> mitgeschickt)</a:t>
            </a:r>
          </a:p>
          <a:p>
            <a:r>
              <a:rPr lang="de-DE" b="1" u="sng" dirty="0" smtClean="0">
                <a:solidFill>
                  <a:srgbClr val="FF0000"/>
                </a:solidFill>
              </a:rPr>
              <a:t>Wichtig!</a:t>
            </a:r>
            <a:r>
              <a:rPr lang="de-DE" dirty="0" smtClean="0"/>
              <a:t>  Regelmäßig Emails checken, da Professoren Informationen zu</a:t>
            </a:r>
            <a:br>
              <a:rPr lang="de-DE" dirty="0" smtClean="0"/>
            </a:br>
            <a:r>
              <a:rPr lang="de-DE" dirty="0" smtClean="0"/>
              <a:t>                  über Vorlesungen, Übungen, Zulassungen zu Prüfungen etc. </a:t>
            </a:r>
            <a:br>
              <a:rPr lang="de-DE" dirty="0" smtClean="0"/>
            </a:br>
            <a:r>
              <a:rPr lang="de-DE" dirty="0" smtClean="0"/>
              <a:t>                  hierüber </a:t>
            </a:r>
            <a:r>
              <a:rPr lang="de-DE" dirty="0"/>
              <a:t>verschicken</a:t>
            </a:r>
          </a:p>
          <a:p>
            <a:r>
              <a:rPr lang="de-DE" dirty="0" smtClean="0"/>
              <a:t>Empfehlung: </a:t>
            </a:r>
            <a:r>
              <a:rPr lang="de-DE" dirty="0" err="1" smtClean="0"/>
              <a:t>m.H</a:t>
            </a:r>
            <a:r>
              <a:rPr lang="de-DE" dirty="0" smtClean="0"/>
              <a:t>. Filterfunktion Umleiten der Mails an andere Email-Adressen  </a:t>
            </a:r>
          </a:p>
          <a:p>
            <a:r>
              <a:rPr lang="de-DE" dirty="0" smtClean="0">
                <a:solidFill>
                  <a:srgbClr val="FF0000"/>
                </a:solidFill>
              </a:rPr>
              <a:t>Im Schriftverkehr immer Matrikel- und Studiengruppennummer angeben!!</a:t>
            </a:r>
            <a:endParaRPr lang="de-D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854716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Wichtige Links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69848" y="2121408"/>
            <a:ext cx="10588752" cy="4050792"/>
          </a:xfrm>
        </p:spPr>
        <p:txBody>
          <a:bodyPr>
            <a:normAutofit/>
          </a:bodyPr>
          <a:lstStyle/>
          <a:p>
            <a:r>
              <a:rPr lang="de-DE" dirty="0" smtClean="0"/>
              <a:t>Webseite der Fakultät:</a:t>
            </a:r>
            <a:r>
              <a:rPr lang="de-DE" b="1" dirty="0"/>
              <a:t>	</a:t>
            </a:r>
            <a:r>
              <a:rPr lang="de-DE" u="sng" dirty="0" smtClean="0">
                <a:hlinkClick r:id="rId2"/>
              </a:rPr>
              <a:t>http</a:t>
            </a:r>
            <a:r>
              <a:rPr lang="de-DE" u="sng" dirty="0">
                <a:hlinkClick r:id="rId2"/>
              </a:rPr>
              <a:t>://</a:t>
            </a:r>
            <a:r>
              <a:rPr lang="de-DE" u="sng" dirty="0" smtClean="0">
                <a:hlinkClick r:id="rId2"/>
              </a:rPr>
              <a:t>www.htwdresden.de/fakultaet</a:t>
            </a:r>
            <a:r>
              <a:rPr lang="de-DE" u="sng" dirty="0" smtClean="0">
                <a:hlinkClick r:id="rId3"/>
              </a:rPr>
              <a:t>geoinformation.html</a:t>
            </a:r>
            <a:endParaRPr lang="de-DE" u="sng" dirty="0" smtClean="0"/>
          </a:p>
          <a:p>
            <a:r>
              <a:rPr lang="de-DE" dirty="0" smtClean="0"/>
              <a:t>Webseite des FSR: 		</a:t>
            </a:r>
            <a:r>
              <a:rPr lang="de-DE" dirty="0" smtClean="0">
                <a:hlinkClick r:id="rId4"/>
              </a:rPr>
              <a:t>http://www2.htw-dresden.de/~fsr_vk/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  <a:p>
            <a:r>
              <a:rPr lang="de-DE" dirty="0" smtClean="0"/>
              <a:t>Facebook-Account </a:t>
            </a:r>
            <a:r>
              <a:rPr lang="de-DE" dirty="0"/>
              <a:t>des FSR: </a:t>
            </a:r>
            <a:r>
              <a:rPr lang="de-DE" dirty="0" smtClean="0"/>
              <a:t>	</a:t>
            </a:r>
            <a:r>
              <a:rPr lang="de-DE" dirty="0" smtClean="0">
                <a:hlinkClick r:id="rId5"/>
              </a:rPr>
              <a:t>https</a:t>
            </a:r>
            <a:r>
              <a:rPr lang="de-DE" dirty="0">
                <a:hlinkClick r:id="rId5"/>
              </a:rPr>
              <a:t>://</a:t>
            </a:r>
            <a:r>
              <a:rPr lang="de-DE" dirty="0" smtClean="0">
                <a:hlinkClick r:id="rId5"/>
              </a:rPr>
              <a:t>www.facebook.com/FSR.GI.DD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/>
          </a:p>
          <a:p>
            <a:r>
              <a:rPr lang="de-DE" dirty="0"/>
              <a:t>Webseite des </a:t>
            </a:r>
            <a:r>
              <a:rPr lang="de-DE" dirty="0" err="1"/>
              <a:t>StuRa</a:t>
            </a:r>
            <a:r>
              <a:rPr lang="de-DE" dirty="0"/>
              <a:t>: </a:t>
            </a:r>
            <a:r>
              <a:rPr lang="de-DE" dirty="0" smtClean="0"/>
              <a:t>		</a:t>
            </a:r>
            <a:r>
              <a:rPr lang="de-DE" dirty="0" smtClean="0">
                <a:hlinkClick r:id="rId6"/>
              </a:rPr>
              <a:t>http</a:t>
            </a:r>
            <a:r>
              <a:rPr lang="de-DE" dirty="0">
                <a:hlinkClick r:id="rId6"/>
              </a:rPr>
              <a:t>://www.stura.htw-dresden.de</a:t>
            </a:r>
            <a:r>
              <a:rPr lang="de-DE" dirty="0" smtClean="0">
                <a:hlinkClick r:id="rId6"/>
              </a:rPr>
              <a:t>/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/>
          </a:p>
          <a:p>
            <a:r>
              <a:rPr lang="de-DE" dirty="0"/>
              <a:t>Webseite </a:t>
            </a:r>
            <a:r>
              <a:rPr lang="de-DE" dirty="0" err="1"/>
              <a:t>KonGeoS</a:t>
            </a:r>
            <a:r>
              <a:rPr lang="de-DE" dirty="0"/>
              <a:t>: </a:t>
            </a:r>
            <a:r>
              <a:rPr lang="de-DE" dirty="0" smtClean="0"/>
              <a:t>		</a:t>
            </a:r>
            <a:r>
              <a:rPr lang="de-DE" dirty="0" smtClean="0">
                <a:hlinkClick r:id="rId7"/>
              </a:rPr>
              <a:t>http</a:t>
            </a:r>
            <a:r>
              <a:rPr lang="de-DE" dirty="0">
                <a:hlinkClick r:id="rId7"/>
              </a:rPr>
              <a:t>://www.kongeos.de/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8978334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Tagesablauf heute, 28.09.2015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10:30 – 11:30 Uhr:  Vorstellung der Fakultät durch FSR</a:t>
            </a:r>
          </a:p>
          <a:p>
            <a:r>
              <a:rPr lang="de-DE" dirty="0" smtClean="0"/>
              <a:t>11:30 – 13:00 Uhr:  Mensakartenaktivierung, Mittagessen, </a:t>
            </a:r>
            <a:r>
              <a:rPr lang="de-DE" dirty="0" err="1" smtClean="0"/>
              <a:t>Stura</a:t>
            </a:r>
            <a:r>
              <a:rPr lang="de-DE" dirty="0" smtClean="0"/>
              <a:t>-Vortrag</a:t>
            </a:r>
          </a:p>
          <a:p>
            <a:r>
              <a:rPr lang="de-DE" dirty="0" smtClean="0"/>
              <a:t>13:00 </a:t>
            </a:r>
            <a:r>
              <a:rPr lang="de-DE" dirty="0"/>
              <a:t>–</a:t>
            </a:r>
            <a:r>
              <a:rPr lang="de-DE" dirty="0" smtClean="0"/>
              <a:t> 14:30 Uhr: </a:t>
            </a:r>
            <a:r>
              <a:rPr lang="de-DE" dirty="0" err="1" smtClean="0"/>
              <a:t>Hochschulralley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                                 </a:t>
            </a:r>
            <a:br>
              <a:rPr lang="de-DE" dirty="0" smtClean="0"/>
            </a:br>
            <a:r>
              <a:rPr lang="de-DE" dirty="0" smtClean="0"/>
              <a:t>                                 </a:t>
            </a:r>
            <a:r>
              <a:rPr lang="de-DE" b="1" dirty="0" smtClean="0"/>
              <a:t>Treffpunkt:</a:t>
            </a:r>
            <a:r>
              <a:rPr lang="de-DE" dirty="0" smtClean="0"/>
              <a:t> Draußen vor dem Haupteingang des Z-Gebäudes</a:t>
            </a:r>
            <a:br>
              <a:rPr lang="de-DE" dirty="0" smtClean="0"/>
            </a:br>
            <a:r>
              <a:rPr lang="de-DE" dirty="0" smtClean="0"/>
              <a:t>                                 </a:t>
            </a:r>
            <a:r>
              <a:rPr lang="de-DE" b="1" u="sng" dirty="0" smtClean="0"/>
              <a:t>nicht</a:t>
            </a:r>
            <a:r>
              <a:rPr lang="de-DE" dirty="0" smtClean="0"/>
              <a:t> hinten im Hof!!!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                                 Für euer leibliches Wohl wird gesorgt! ;)</a:t>
            </a:r>
          </a:p>
          <a:p>
            <a:r>
              <a:rPr lang="de-DE" dirty="0" smtClean="0"/>
              <a:t>Feierabend</a:t>
            </a:r>
            <a:br>
              <a:rPr lang="de-DE" dirty="0" smtClean="0"/>
            </a:b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27580352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ESE-</a:t>
            </a:r>
            <a:r>
              <a:rPr lang="de-DE" dirty="0" err="1" smtClean="0"/>
              <a:t>Clubnight</a:t>
            </a:r>
            <a:r>
              <a:rPr lang="de-DE" dirty="0" smtClean="0"/>
              <a:t> am 29.09.2015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Ab 20 Uhr werden wir gemeinsam eine kleine Tour durch die Studentenclubs von Dresden machen.</a:t>
            </a:r>
          </a:p>
          <a:p>
            <a:endParaRPr lang="de-DE" dirty="0"/>
          </a:p>
          <a:p>
            <a:r>
              <a:rPr lang="de-DE" b="1" dirty="0" smtClean="0"/>
              <a:t>Start:</a:t>
            </a:r>
            <a:r>
              <a:rPr lang="de-DE" dirty="0" smtClean="0"/>
              <a:t> 21 Uhr im Hof hinter dem Z-Gebäude</a:t>
            </a:r>
          </a:p>
          <a:p>
            <a:endParaRPr lang="de-DE" dirty="0"/>
          </a:p>
          <a:p>
            <a:r>
              <a:rPr lang="de-DE" dirty="0" smtClean="0"/>
              <a:t>Natürlich gibt’s auch ein Getränk umsonst ;)</a:t>
            </a:r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6980090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8156" y="2338754"/>
            <a:ext cx="10058400" cy="2883877"/>
          </a:xfrm>
        </p:spPr>
        <p:txBody>
          <a:bodyPr>
            <a:normAutofit fontScale="90000"/>
          </a:bodyPr>
          <a:lstStyle/>
          <a:p>
            <a:pPr algn="ctr"/>
            <a:r>
              <a:rPr lang="de-DE" dirty="0" smtClean="0"/>
              <a:t>Vielen Dank für eure Aufmerksamkeit!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>Wir wünschen euch diese Woche viel Spaß!</a:t>
            </a:r>
            <a:endParaRPr lang="de-DE" dirty="0"/>
          </a:p>
        </p:txBody>
      </p:sp>
      <p:pic>
        <p:nvPicPr>
          <p:cNvPr id="2056" name="Picture 8" descr="http://www.zdf.de/ZDF/zdfportal/blob/23530638/2/dat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00689" y="2573192"/>
            <a:ext cx="4293333" cy="24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38617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Was bedeutet eigentlich Studium?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Vorlesungen</a:t>
            </a:r>
          </a:p>
          <a:p>
            <a:r>
              <a:rPr lang="de-DE" dirty="0" smtClean="0"/>
              <a:t>Übungen                i. d. R. freiwillig, Pflichtpraktika</a:t>
            </a:r>
          </a:p>
          <a:p>
            <a:r>
              <a:rPr lang="de-DE" dirty="0" smtClean="0"/>
              <a:t>Praktika</a:t>
            </a:r>
          </a:p>
          <a:p>
            <a:endParaRPr lang="de-DE" dirty="0"/>
          </a:p>
          <a:p>
            <a:r>
              <a:rPr lang="de-DE" dirty="0" smtClean="0"/>
              <a:t>Keine Arbeiten/Klausuren, stattdessen umfangreichere Prüfungen am Ende eines Semesters</a:t>
            </a:r>
          </a:p>
          <a:p>
            <a:r>
              <a:rPr lang="de-DE" b="1" u="sng" dirty="0" smtClean="0"/>
              <a:t>Selbststudium!</a:t>
            </a:r>
            <a:r>
              <a:rPr lang="de-DE" b="1" dirty="0" smtClean="0"/>
              <a:t>     </a:t>
            </a:r>
            <a:r>
              <a:rPr lang="de-DE" dirty="0" smtClean="0"/>
              <a:t>→  keine Hausaufgaben mehr</a:t>
            </a:r>
          </a:p>
          <a:p>
            <a:r>
              <a:rPr lang="de-DE" dirty="0" smtClean="0"/>
              <a:t>Studium = Job    ~ 8 h/Tag   aber auch die Freiheit, Studienalltag selber zu gestalten</a:t>
            </a:r>
          </a:p>
          <a:p>
            <a:pPr marL="0" indent="0">
              <a:buNone/>
            </a:pPr>
            <a:r>
              <a:rPr lang="de-DE" dirty="0" smtClean="0"/>
              <a:t>→ </a:t>
            </a:r>
            <a:r>
              <a:rPr lang="de-DE" b="1" dirty="0" smtClean="0"/>
              <a:t>Selbstständigkeit, Eigeninitiative, Verantwortung für Lernerfolge, </a:t>
            </a:r>
            <a:r>
              <a:rPr lang="de-DE" b="1" dirty="0" err="1" smtClean="0"/>
              <a:t>persönl</a:t>
            </a:r>
            <a:r>
              <a:rPr lang="de-DE" b="1" dirty="0" smtClean="0"/>
              <a:t>.</a:t>
            </a:r>
            <a:br>
              <a:rPr lang="de-DE" b="1" dirty="0" smtClean="0"/>
            </a:br>
            <a:r>
              <a:rPr lang="de-DE" b="1" dirty="0" smtClean="0"/>
              <a:t>     Arbeitsorganisation      </a:t>
            </a:r>
            <a:r>
              <a:rPr lang="de-DE" dirty="0" smtClean="0">
                <a:solidFill>
                  <a:srgbClr val="FF0000"/>
                </a:solidFill>
              </a:rPr>
              <a:t>→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FF0000"/>
                </a:solidFill>
              </a:rPr>
              <a:t>Fristen beachten !!!!!  (BAföG, Prüfungen, Rück-</a:t>
            </a:r>
            <a:br>
              <a:rPr lang="de-DE" dirty="0" smtClean="0">
                <a:solidFill>
                  <a:srgbClr val="FF0000"/>
                </a:solidFill>
              </a:rPr>
            </a:br>
            <a:r>
              <a:rPr lang="de-DE" dirty="0" smtClean="0">
                <a:solidFill>
                  <a:srgbClr val="FF0000"/>
                </a:solidFill>
              </a:rPr>
              <a:t>                                                                                                </a:t>
            </a:r>
            <a:r>
              <a:rPr lang="de-DE" dirty="0" err="1" smtClean="0">
                <a:solidFill>
                  <a:srgbClr val="FF0000"/>
                </a:solidFill>
              </a:rPr>
              <a:t>meldung</a:t>
            </a:r>
            <a:r>
              <a:rPr lang="de-DE" dirty="0" smtClean="0">
                <a:solidFill>
                  <a:srgbClr val="FF0000"/>
                </a:solidFill>
              </a:rPr>
              <a:t>) </a:t>
            </a:r>
          </a:p>
        </p:txBody>
      </p:sp>
      <p:sp>
        <p:nvSpPr>
          <p:cNvPr id="6" name="Geschweifte Klammer rechts 5"/>
          <p:cNvSpPr/>
          <p:nvPr/>
        </p:nvSpPr>
        <p:spPr>
          <a:xfrm>
            <a:off x="2954215" y="2093976"/>
            <a:ext cx="175847" cy="119434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30582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FachSchaftsRat</a:t>
            </a:r>
            <a:r>
              <a:rPr lang="de-DE" dirty="0" smtClean="0"/>
              <a:t> Geoinformation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825625"/>
            <a:ext cx="802444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200" dirty="0" smtClean="0"/>
              <a:t>= Vertretung der Interessen Studierenden</a:t>
            </a:r>
            <a:br>
              <a:rPr lang="de-DE" sz="2200" dirty="0" smtClean="0"/>
            </a:br>
            <a:r>
              <a:rPr lang="de-DE" sz="2200" dirty="0" smtClean="0"/>
              <a:t>   gegenüber der</a:t>
            </a:r>
            <a:r>
              <a:rPr lang="de-DE" sz="2200" dirty="0"/>
              <a:t> </a:t>
            </a:r>
            <a:r>
              <a:rPr lang="de-DE" sz="2200" dirty="0" smtClean="0"/>
              <a:t>Fakultätsleitung</a:t>
            </a:r>
          </a:p>
          <a:p>
            <a:r>
              <a:rPr lang="de-DE" sz="2200" dirty="0" smtClean="0"/>
              <a:t>Ist dem </a:t>
            </a:r>
            <a:r>
              <a:rPr lang="de-DE" sz="2200" dirty="0" err="1" smtClean="0"/>
              <a:t>StuRa</a:t>
            </a:r>
            <a:r>
              <a:rPr lang="de-DE" sz="2200" dirty="0" smtClean="0"/>
              <a:t> ( = Studentenrat) unterstellt, </a:t>
            </a:r>
            <a:br>
              <a:rPr lang="de-DE" sz="2200" dirty="0" smtClean="0"/>
            </a:br>
            <a:r>
              <a:rPr lang="de-DE" sz="2200" dirty="0" smtClean="0"/>
              <a:t>welcher wiederum die Studentenschaft </a:t>
            </a:r>
            <a:br>
              <a:rPr lang="de-DE" sz="2200" dirty="0" smtClean="0"/>
            </a:br>
            <a:r>
              <a:rPr lang="de-DE" sz="2200" dirty="0" smtClean="0"/>
              <a:t>gegenüber der HTW vertritt</a:t>
            </a:r>
          </a:p>
          <a:p>
            <a:r>
              <a:rPr lang="de-DE" sz="2200" dirty="0" smtClean="0"/>
              <a:t>Mitglieder: 10 gewählte , als auch frei-</a:t>
            </a:r>
            <a:br>
              <a:rPr lang="de-DE" sz="2200" dirty="0" smtClean="0"/>
            </a:br>
            <a:r>
              <a:rPr lang="de-DE" sz="2200" dirty="0" smtClean="0"/>
              <a:t>willige Mitarbeiter</a:t>
            </a:r>
          </a:p>
          <a:p>
            <a:r>
              <a:rPr lang="de-DE" sz="2200" dirty="0" smtClean="0"/>
              <a:t>Jedes Mitglied hat spezielle Aufgaben</a:t>
            </a:r>
            <a:br>
              <a:rPr lang="de-DE" sz="2200" dirty="0" smtClean="0"/>
            </a:br>
            <a:r>
              <a:rPr lang="de-DE" sz="2200" dirty="0" smtClean="0"/>
              <a:t>(Sprecher, Finanzer, Protokollant etc.)</a:t>
            </a:r>
          </a:p>
          <a:p>
            <a:r>
              <a:rPr lang="de-DE" sz="2200" dirty="0" smtClean="0"/>
              <a:t>Aller 2 Wochen findet eine Sitzung statt</a:t>
            </a:r>
          </a:p>
          <a:p>
            <a:r>
              <a:rPr lang="de-DE" sz="2200" dirty="0" smtClean="0"/>
              <a:t>Organisation von Feiern für die Studentenschaft</a:t>
            </a:r>
            <a:endParaRPr lang="de-DE" sz="22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58650" y="2406222"/>
            <a:ext cx="5046133" cy="283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20682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FachSchaftsRat</a:t>
            </a:r>
            <a:r>
              <a:rPr lang="de-DE" dirty="0" smtClean="0"/>
              <a:t> Geoinformation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800" dirty="0" smtClean="0"/>
              <a:t>Weshalb sich in den FSR wählen lassen?</a:t>
            </a:r>
            <a:br>
              <a:rPr lang="de-DE" sz="2800" dirty="0" smtClean="0"/>
            </a:br>
            <a:endParaRPr lang="de-DE" sz="2800" dirty="0" smtClean="0"/>
          </a:p>
          <a:p>
            <a:r>
              <a:rPr lang="de-DE" dirty="0" smtClean="0"/>
              <a:t>Aktive Mitgestaltung des Uni-Lebens </a:t>
            </a:r>
          </a:p>
          <a:p>
            <a:r>
              <a:rPr lang="de-DE" dirty="0" smtClean="0"/>
              <a:t>Einflussnahme auf Beziehungen zwischen Studentenschaft und Professoren</a:t>
            </a:r>
          </a:p>
          <a:p>
            <a:r>
              <a:rPr lang="de-DE" dirty="0" smtClean="0"/>
              <a:t>Organisationsfähigkeiten steigern, Kommunikation lernen</a:t>
            </a:r>
          </a:p>
          <a:p>
            <a:r>
              <a:rPr lang="de-DE" dirty="0" smtClean="0"/>
              <a:t>Kontakte zu anderen, vor allem höheren Semestern</a:t>
            </a:r>
          </a:p>
          <a:p>
            <a:r>
              <a:rPr lang="de-DE" dirty="0" smtClean="0"/>
              <a:t>Gremiensemester (nützlich für BAföG-Beziehende)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212757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Veranstaltungen 2015/16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Grillfeier zum Semesterbeginn </a:t>
            </a:r>
            <a:r>
              <a:rPr lang="de-DE" dirty="0"/>
              <a:t>–</a:t>
            </a:r>
            <a:r>
              <a:rPr lang="de-DE" dirty="0" smtClean="0"/>
              <a:t> </a:t>
            </a:r>
            <a:r>
              <a:rPr lang="de-DE" b="1" dirty="0" smtClean="0"/>
              <a:t>08.10.2015</a:t>
            </a:r>
          </a:p>
          <a:p>
            <a:r>
              <a:rPr lang="de-DE" dirty="0" smtClean="0"/>
              <a:t>Erstsemesterparty zusammen mit  Geo-Studenten der TU Dresden </a:t>
            </a:r>
            <a:r>
              <a:rPr lang="de-DE" dirty="0"/>
              <a:t>–</a:t>
            </a:r>
            <a:r>
              <a:rPr lang="de-DE" dirty="0" smtClean="0"/>
              <a:t> </a:t>
            </a:r>
            <a:r>
              <a:rPr lang="de-DE" b="1" dirty="0" smtClean="0"/>
              <a:t>15.10.2015</a:t>
            </a:r>
          </a:p>
          <a:p>
            <a:r>
              <a:rPr lang="de-DE" dirty="0" smtClean="0"/>
              <a:t>Erstsemesterwanderung mit dem VDV </a:t>
            </a:r>
            <a:r>
              <a:rPr lang="de-DE" dirty="0"/>
              <a:t>–</a:t>
            </a:r>
            <a:r>
              <a:rPr lang="de-DE" dirty="0" smtClean="0"/>
              <a:t> </a:t>
            </a:r>
            <a:r>
              <a:rPr lang="de-DE" dirty="0" smtClean="0"/>
              <a:t>10.10.2015</a:t>
            </a:r>
            <a:endParaRPr lang="de-DE" dirty="0" smtClean="0"/>
          </a:p>
          <a:p>
            <a:r>
              <a:rPr lang="de-DE" dirty="0" err="1" smtClean="0"/>
              <a:t>KonGeoS</a:t>
            </a:r>
            <a:r>
              <a:rPr lang="de-DE" dirty="0" smtClean="0"/>
              <a:t> in Oldenburg – </a:t>
            </a:r>
            <a:r>
              <a:rPr lang="de-DE" b="1" dirty="0" smtClean="0"/>
              <a:t>19. - 22.11.2015 </a:t>
            </a:r>
          </a:p>
          <a:p>
            <a:r>
              <a:rPr lang="de-DE" dirty="0" smtClean="0"/>
              <a:t>Weihnachtsfeier im Dezember</a:t>
            </a:r>
          </a:p>
          <a:p>
            <a:r>
              <a:rPr lang="de-DE" dirty="0" smtClean="0"/>
              <a:t>Frühjahrswanderung mit dem DVW</a:t>
            </a:r>
          </a:p>
          <a:p>
            <a:r>
              <a:rPr lang="de-DE" dirty="0" smtClean="0"/>
              <a:t>Frühjahrgrillen (meist mit Schweizer Austauschstudenten) im April</a:t>
            </a:r>
          </a:p>
          <a:p>
            <a:r>
              <a:rPr lang="de-DE" dirty="0" smtClean="0"/>
              <a:t>Semesterabschlussgrillen im Juni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3956655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KonGeos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= </a:t>
            </a:r>
            <a:r>
              <a:rPr lang="de-DE" b="1" dirty="0" smtClean="0"/>
              <a:t>Kon</a:t>
            </a:r>
            <a:r>
              <a:rPr lang="de-DE" dirty="0" smtClean="0"/>
              <a:t>ferenz der </a:t>
            </a:r>
            <a:r>
              <a:rPr lang="de-DE" b="1" dirty="0" smtClean="0"/>
              <a:t>Ge</a:t>
            </a:r>
            <a:r>
              <a:rPr lang="de-DE" dirty="0" smtClean="0"/>
              <a:t>odäsie </a:t>
            </a:r>
            <a:r>
              <a:rPr lang="de-DE" b="1" dirty="0" smtClean="0"/>
              <a:t>S</a:t>
            </a:r>
            <a:r>
              <a:rPr lang="de-DE" dirty="0" smtClean="0"/>
              <a:t>tudierenden </a:t>
            </a:r>
            <a:endParaRPr lang="de-DE" dirty="0"/>
          </a:p>
          <a:p>
            <a:r>
              <a:rPr lang="de-DE" dirty="0" smtClean="0"/>
              <a:t>Studenten aus Deutschland, Österreich und der Schweiz</a:t>
            </a:r>
          </a:p>
          <a:p>
            <a:r>
              <a:rPr lang="de-DE" dirty="0" smtClean="0"/>
              <a:t>Findet 1mal pro Semester an einer anderen Uni oder FH der 3 Länder statt</a:t>
            </a:r>
          </a:p>
          <a:p>
            <a:endParaRPr lang="de-DE" dirty="0"/>
          </a:p>
          <a:p>
            <a:r>
              <a:rPr lang="de-DE" smtClean="0"/>
              <a:t>BILDER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2783658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Ansprechpartner in der </a:t>
            </a:r>
            <a:r>
              <a:rPr lang="de-DE" dirty="0" err="1" smtClean="0"/>
              <a:t>fakultät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Dekan:		 Prof. Zimmermann	</a:t>
            </a:r>
            <a:r>
              <a:rPr lang="de-DE" dirty="0" smtClean="0">
                <a:solidFill>
                  <a:srgbClr val="0070C0"/>
                </a:solidFill>
              </a:rPr>
              <a:t>zimmermann@htw-dresden.de</a:t>
            </a:r>
          </a:p>
          <a:p>
            <a:r>
              <a:rPr lang="de-DE" dirty="0" smtClean="0"/>
              <a:t>Studiendekane</a:t>
            </a:r>
            <a:br>
              <a:rPr lang="de-DE" dirty="0" smtClean="0"/>
            </a:br>
            <a:r>
              <a:rPr lang="de-DE" dirty="0" smtClean="0"/>
              <a:t>    </a:t>
            </a:r>
            <a:r>
              <a:rPr lang="de-DE" dirty="0"/>
              <a:t>–  </a:t>
            </a:r>
            <a:r>
              <a:rPr lang="de-DE" dirty="0" smtClean="0"/>
              <a:t>Kartographie:	Prof</a:t>
            </a:r>
            <a:r>
              <a:rPr lang="de-DE" dirty="0"/>
              <a:t>. </a:t>
            </a:r>
            <a:r>
              <a:rPr lang="de-DE" dirty="0" smtClean="0"/>
              <a:t>Müller		</a:t>
            </a:r>
            <a:r>
              <a:rPr lang="de-DE" dirty="0" smtClean="0">
                <a:solidFill>
                  <a:srgbClr val="0070C0"/>
                </a:solidFill>
              </a:rPr>
              <a:t>muellerm@htw-dresden.de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    –  Vermessung: 	Prof. Clemen		</a:t>
            </a:r>
            <a:r>
              <a:rPr lang="de-DE" dirty="0" smtClean="0">
                <a:solidFill>
                  <a:srgbClr val="0070C0"/>
                </a:solidFill>
              </a:rPr>
              <a:t>christian.clemen@htw-dresden.de</a:t>
            </a:r>
            <a:br>
              <a:rPr lang="de-DE" dirty="0" smtClean="0">
                <a:solidFill>
                  <a:srgbClr val="0070C0"/>
                </a:solidFill>
              </a:rPr>
            </a:br>
            <a:r>
              <a:rPr lang="de-DE" dirty="0" smtClean="0"/>
              <a:t>    –  Master:		Prof. Schwarzbach	</a:t>
            </a:r>
            <a:r>
              <a:rPr lang="de-DE" dirty="0" smtClean="0">
                <a:solidFill>
                  <a:srgbClr val="0070C0"/>
                </a:solidFill>
              </a:rPr>
              <a:t>schwarzbach@htw-dresden.de</a:t>
            </a:r>
          </a:p>
          <a:p>
            <a:endParaRPr lang="de-DE" b="1" dirty="0">
              <a:solidFill>
                <a:srgbClr val="0070C0"/>
              </a:solidFill>
            </a:endParaRPr>
          </a:p>
          <a:p>
            <a:r>
              <a:rPr lang="de-DE" dirty="0" smtClean="0"/>
              <a:t>Seminargruppenbetreuer</a:t>
            </a:r>
            <a:r>
              <a:rPr lang="de-DE" dirty="0" smtClean="0">
                <a:solidFill>
                  <a:srgbClr val="0070C0"/>
                </a:solidFill>
              </a:rPr>
              <a:t> </a:t>
            </a: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>   </a:t>
            </a:r>
            <a:r>
              <a:rPr lang="de-DE" dirty="0"/>
              <a:t>–  </a:t>
            </a:r>
            <a:r>
              <a:rPr lang="de-DE" dirty="0" smtClean="0"/>
              <a:t>Kartographie:	Patrick Reschke	</a:t>
            </a:r>
            <a:r>
              <a:rPr lang="de-DE" dirty="0" smtClean="0">
                <a:solidFill>
                  <a:srgbClr val="0070C0"/>
                </a:solidFill>
              </a:rPr>
              <a:t>s70770qhtw-dresden.de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   –  Vermessung:	Caroline Burkart	</a:t>
            </a:r>
            <a:r>
              <a:rPr lang="de-DE" dirty="0" smtClean="0">
                <a:solidFill>
                  <a:srgbClr val="0070C0"/>
                </a:solidFill>
              </a:rPr>
              <a:t>s70764@htw-dresden.de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   </a:t>
            </a:r>
            <a:endParaRPr lang="de-DE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0925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Studienablaufplan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69848" y="2121408"/>
            <a:ext cx="6816852" cy="40507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de-DE" dirty="0" smtClean="0"/>
          </a:p>
          <a:p>
            <a:r>
              <a:rPr lang="de-DE" dirty="0" smtClean="0"/>
              <a:t>Bachelor Geoinformatik/Vermessung </a:t>
            </a:r>
            <a:br>
              <a:rPr lang="de-DE" dirty="0" smtClean="0"/>
            </a:br>
            <a:r>
              <a:rPr lang="de-DE" dirty="0">
                <a:hlinkClick r:id="rId2"/>
              </a:rPr>
              <a:t>https://apps.htw-dresden.de/index.php?id=179&amp;tx_ezqueries_ezqueriesplugin[filters][m_stg.m_stg_id]=182&amp;tx_ezqueries_ezqueriesplugin[filters][filterType]=</a:t>
            </a:r>
            <a:r>
              <a:rPr lang="de-DE" dirty="0" smtClean="0">
                <a:hlinkClick r:id="rId2"/>
              </a:rPr>
              <a:t>strict</a:t>
            </a:r>
            <a:endParaRPr lang="de-DE" dirty="0" smtClean="0"/>
          </a:p>
          <a:p>
            <a:r>
              <a:rPr lang="de-DE" dirty="0" smtClean="0"/>
              <a:t>Bachelor Geoinformatik/Kartographie</a:t>
            </a:r>
            <a:br>
              <a:rPr lang="de-DE" dirty="0" smtClean="0"/>
            </a:br>
            <a:r>
              <a:rPr lang="de-DE" dirty="0">
                <a:hlinkClick r:id="rId3"/>
              </a:rPr>
              <a:t>https://apps.htw-dresden.de/index.php?id=179&amp;tx_ezqueries_ezqueriesplugin[filters][m_stg.m_stg_id]=183&amp;tx_ezqueries_ezqueriesplugin[filters][filterType]=</a:t>
            </a:r>
            <a:r>
              <a:rPr lang="de-DE" dirty="0" smtClean="0">
                <a:hlinkClick r:id="rId3"/>
              </a:rPr>
              <a:t>strict</a:t>
            </a:r>
            <a:endParaRPr lang="de-DE" dirty="0" smtClean="0"/>
          </a:p>
          <a:p>
            <a:r>
              <a:rPr lang="de-DE" dirty="0" smtClean="0"/>
              <a:t>Master Geoinformatik/Management</a:t>
            </a:r>
            <a:br>
              <a:rPr lang="de-DE" dirty="0" smtClean="0"/>
            </a:br>
            <a:r>
              <a:rPr lang="de-DE" dirty="0">
                <a:hlinkClick r:id="rId4"/>
              </a:rPr>
              <a:t>https://apps.htw-dresden.de/index.php?id=179&amp;tx_ezqueries_ezqueriesplugin[filters][m_stg.m_stg_id]=185&amp;tx_ezqueries_ezqueriesplugin[filters][filterType]=strict</a:t>
            </a:r>
            <a:endParaRPr lang="de-DE" dirty="0"/>
          </a:p>
          <a:p>
            <a:endParaRPr lang="de-DE" dirty="0" smtClean="0"/>
          </a:p>
          <a:p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059158" y="3013549"/>
            <a:ext cx="3910221" cy="226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58517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Studentenausweis</a:t>
            </a:r>
            <a:endParaRPr lang="de-DE" dirty="0"/>
          </a:p>
        </p:txBody>
      </p:sp>
      <p:pic>
        <p:nvPicPr>
          <p:cNvPr id="12" name="Inhaltsplatzhalter 11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53248" y="2673350"/>
            <a:ext cx="3175000" cy="2032000"/>
          </a:xfrm>
        </p:spPr>
      </p:pic>
      <p:sp>
        <p:nvSpPr>
          <p:cNvPr id="13" name="Inhaltsplatzhalter 2"/>
          <p:cNvSpPr txBox="1">
            <a:spLocks/>
          </p:cNvSpPr>
          <p:nvPr/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/>
              <a:t>Nachweis, dass man Student der HTW-Dresden ist</a:t>
            </a:r>
          </a:p>
          <a:p>
            <a:r>
              <a:rPr lang="de-DE" dirty="0" smtClean="0"/>
              <a:t>Semesterticket</a:t>
            </a:r>
          </a:p>
          <a:p>
            <a:r>
              <a:rPr lang="de-DE" dirty="0" smtClean="0"/>
              <a:t>Mensa-Geld-Karte (Aktivierung in Cafeteria, EG des </a:t>
            </a:r>
            <a:br>
              <a:rPr lang="de-DE" dirty="0" smtClean="0"/>
            </a:br>
            <a:r>
              <a:rPr lang="de-DE" dirty="0" smtClean="0"/>
              <a:t>Z-Gebäudes)</a:t>
            </a:r>
          </a:p>
          <a:p>
            <a:r>
              <a:rPr lang="de-DE" dirty="0" smtClean="0"/>
              <a:t>Schlüsselkarte für Labore der Fakultät </a:t>
            </a:r>
          </a:p>
          <a:p>
            <a:endParaRPr lang="de-DE" dirty="0"/>
          </a:p>
          <a:p>
            <a:r>
              <a:rPr lang="de-DE" b="1" u="sng" dirty="0" smtClean="0">
                <a:solidFill>
                  <a:srgbClr val="FF0000"/>
                </a:solidFill>
              </a:rPr>
              <a:t>Bei Verlust:</a:t>
            </a:r>
            <a:r>
              <a:rPr lang="de-DE" b="1" dirty="0" smtClean="0"/>
              <a:t>    sofort im Studentensekretariat melden</a:t>
            </a:r>
            <a:r>
              <a:rPr lang="de-DE" dirty="0" smtClean="0"/>
              <a:t>, </a:t>
            </a:r>
            <a:br>
              <a:rPr lang="de-DE" dirty="0" smtClean="0"/>
            </a:br>
            <a:r>
              <a:rPr lang="de-DE" dirty="0" smtClean="0"/>
              <a:t>                          (Neubeantragung kostet 10 €)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1815325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zart">
  <a:themeElements>
    <a:clrScheme name="Holzar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olzart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olzart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TM03090434[[fn=Holzart]]</Template>
  <TotalTime>0</TotalTime>
  <Words>374</Words>
  <Application>Microsoft Office PowerPoint</Application>
  <PresentationFormat>Benutzerdefiniert</PresentationFormat>
  <Paragraphs>98</Paragraphs>
  <Slides>17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18" baseType="lpstr">
      <vt:lpstr>Holzart</vt:lpstr>
      <vt:lpstr>ESE 2015</vt:lpstr>
      <vt:lpstr>Was bedeutet eigentlich Studium?</vt:lpstr>
      <vt:lpstr>FachSchaftsRat Geoinformation</vt:lpstr>
      <vt:lpstr>FachSchaftsRat Geoinformation</vt:lpstr>
      <vt:lpstr>Veranstaltungen 2015/16</vt:lpstr>
      <vt:lpstr>KonGeos </vt:lpstr>
      <vt:lpstr>Ansprechpartner in der fakultät</vt:lpstr>
      <vt:lpstr>Studienablaufplan</vt:lpstr>
      <vt:lpstr>Studentenausweis</vt:lpstr>
      <vt:lpstr>HTW App</vt:lpstr>
      <vt:lpstr>Stundenplan und .csv-Datei</vt:lpstr>
      <vt:lpstr>QIS-Portal</vt:lpstr>
      <vt:lpstr>Webmail-Account</vt:lpstr>
      <vt:lpstr>Wichtige Links</vt:lpstr>
      <vt:lpstr>Tagesablauf heute, 28.09.2015</vt:lpstr>
      <vt:lpstr>ESE-Clubnight am 29.09.2015</vt:lpstr>
      <vt:lpstr>Vielen Dank für eure Aufmerksamkeit!     Wir wünschen euch diese Woche viel Spaß!</vt:lpstr>
    </vt:vector>
  </TitlesOfParts>
  <Company>Hochschule für Technik und Wirtschaft Dresden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ESE 2015</dc:title>
  <dc:creator>Burkart, Caroline</dc:creator>
  <cp:lastModifiedBy>Caro</cp:lastModifiedBy>
  <cp:revision>34</cp:revision>
  <dcterms:created xsi:type="dcterms:W3CDTF">2015-09-23T10:06:09Z</dcterms:created>
  <dcterms:modified xsi:type="dcterms:W3CDTF">2015-09-24T18:26:11Z</dcterms:modified>
</cp:coreProperties>
</file>