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5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69" r:id="rId11"/>
    <p:sldId id="264" r:id="rId12"/>
    <p:sldId id="267" r:id="rId13"/>
    <p:sldId id="274" r:id="rId14"/>
  </p:sldIdLst>
  <p:sldSz cx="10080625" cy="7559675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506" y="96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0567F096-C49D-4E9C-B404-7B1B640F4712}" type="slidenum">
              <a:t>‹Nr.›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86012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x-none"/>
          </a:p>
        </p:txBody>
      </p:sp>
      <p:sp>
        <p:nvSpPr>
          <p:cNvPr id="4" name="Kopfzeilenplatzhalt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Datumsplatzhalt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2CB3D7E0-F99A-4826-962D-6AD616A1AC75}" type="slidenum"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10928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x-none" sz="2000" b="0" i="0" u="none" strike="noStrike" kern="1200">
        <a:ln>
          <a:noFill/>
        </a:ln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2226675-E39B-4B6E-AFD7-F056862B9B93}" type="slidenum">
              <a:t>1</a:t>
            </a:fld>
            <a:endParaRPr lang="x-none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98494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4CEE33D-DE1D-41F6-BBAA-188AB568248F}" type="slidenum">
              <a:t>2</a:t>
            </a:fld>
            <a:endParaRPr lang="x-none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25805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C4577D5-16FD-446F-93DD-3452A403979C}" type="slidenum">
              <a:t>3</a:t>
            </a:fld>
            <a:endParaRPr lang="x-none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56904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EF11A7F-3809-48BB-B490-9835818070CE}" type="slidenum">
              <a:t>4</a:t>
            </a:fld>
            <a:endParaRPr lang="x-none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67354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D30A62B-BBE1-4CF1-B66D-ABEAE81C10D4}" type="slidenum">
              <a:t>5</a:t>
            </a:fld>
            <a:endParaRPr lang="x-none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8822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D834E3D-0F92-45E2-A954-50D14605A6E9}" type="slidenum">
              <a:t>6</a:t>
            </a:fld>
            <a:endParaRPr lang="x-none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0806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677B846-77D9-4F94-926D-0326BC00F7F7}" type="slidenum">
              <a:t>7</a:t>
            </a:fld>
            <a:endParaRPr lang="x-none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377086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4345CB2-B28F-413B-BC7E-C8383E034AD5}" type="slidenum">
              <a:t>8</a:t>
            </a:fld>
            <a:endParaRPr lang="x-none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881285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A48A49D-07FE-4A92-948E-4A76848D80BB}" type="slidenum">
              <a:t>11</a:t>
            </a:fld>
            <a:endParaRPr lang="x-none"/>
          </a:p>
        </p:txBody>
      </p:sp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70599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333" y="-9334"/>
            <a:ext cx="10109072" cy="7578343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6403" y="2650553"/>
            <a:ext cx="6423553" cy="1814743"/>
          </a:xfrm>
        </p:spPr>
        <p:txBody>
          <a:bodyPr anchor="b">
            <a:noAutofit/>
          </a:bodyPr>
          <a:lstStyle>
            <a:lvl1pPr algn="r">
              <a:defRPr sz="5952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6403" y="4465295"/>
            <a:ext cx="6423553" cy="120912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CE4A8AB-ADB3-4A6A-BE3D-758DF5FFAA01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50132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2" y="671971"/>
            <a:ext cx="6997914" cy="3751839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2" y="4927788"/>
            <a:ext cx="6997914" cy="1731695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60E3FE6-721E-4EF1-82FA-F45E48E2C121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34493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57" y="671971"/>
            <a:ext cx="6694159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13857" y="4003828"/>
            <a:ext cx="5974958" cy="41998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27788"/>
            <a:ext cx="6997915" cy="1731695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60E3FE6-721E-4EF1-82FA-F45E48E2C121}" type="slidenum">
              <a:rPr lang="x-none" smtClean="0"/>
              <a:t>‹Nr.›</a:t>
            </a:fld>
            <a:endParaRPr lang="x-none"/>
          </a:p>
        </p:txBody>
      </p:sp>
      <p:sp>
        <p:nvSpPr>
          <p:cNvPr id="24" name="TextBox 23"/>
          <p:cNvSpPr txBox="1"/>
          <p:nvPr/>
        </p:nvSpPr>
        <p:spPr>
          <a:xfrm>
            <a:off x="532156" y="87124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8870" y="3181894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6759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0" y="2129659"/>
            <a:ext cx="6997915" cy="2861014"/>
          </a:xfrm>
        </p:spPr>
        <p:txBody>
          <a:bodyPr anchor="b">
            <a:normAutofit/>
          </a:bodyPr>
          <a:lstStyle>
            <a:lvl1pPr algn="l">
              <a:defRPr sz="485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60E3FE6-721E-4EF1-82FA-F45E48E2C121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64470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57" y="671971"/>
            <a:ext cx="6694159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2038" y="4423810"/>
            <a:ext cx="6997916" cy="56686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60E3FE6-721E-4EF1-82FA-F45E48E2C121}" type="slidenum">
              <a:rPr lang="x-none" smtClean="0"/>
              <a:t>‹Nr.›</a:t>
            </a:fld>
            <a:endParaRPr lang="x-none"/>
          </a:p>
        </p:txBody>
      </p:sp>
      <p:sp>
        <p:nvSpPr>
          <p:cNvPr id="24" name="TextBox 23"/>
          <p:cNvSpPr txBox="1"/>
          <p:nvPr/>
        </p:nvSpPr>
        <p:spPr>
          <a:xfrm>
            <a:off x="532156" y="87124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8870" y="3181894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0429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930" y="671971"/>
            <a:ext cx="6991025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2038" y="4423810"/>
            <a:ext cx="6997916" cy="56686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60E3FE6-721E-4EF1-82FA-F45E48E2C121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18352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7E34F8B-6658-4F29-8394-BED06C37E1B6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98081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9572" y="671972"/>
            <a:ext cx="1079072" cy="5788752"/>
          </a:xfrm>
        </p:spPr>
        <p:txBody>
          <a:bodyPr vert="eaVert" anchor="ctr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2041" y="671972"/>
            <a:ext cx="5727155" cy="5788752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5E24D57-65F2-4A4C-BF9E-A9ED77EE1BDA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2642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A5A6918-F959-4A2B-A937-F0395EBD7954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40419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0" y="2977208"/>
            <a:ext cx="6997915" cy="2013467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948432"/>
          </a:xfrm>
        </p:spPr>
        <p:txBody>
          <a:bodyPr anchor="t"/>
          <a:lstStyle>
            <a:lvl1pPr marL="0" indent="0" algn="l">
              <a:buNone/>
              <a:defRPr sz="220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2367A1D-846A-4EEA-BCA9-A3F0D65032DC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430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2" y="671971"/>
            <a:ext cx="6997914" cy="145593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2042" y="2381649"/>
            <a:ext cx="3404426" cy="4277832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5529" y="2381651"/>
            <a:ext cx="3404427" cy="4277834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12CC37-678F-41C6-9DD1-C43BD74233C4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550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3" cy="1455937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1" y="2382084"/>
            <a:ext cx="340725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2041" y="3017307"/>
            <a:ext cx="3407251" cy="364217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62702" y="2382084"/>
            <a:ext cx="340725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62702" y="3017307"/>
            <a:ext cx="3407251" cy="364217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541B105-2A5C-47C3-BA58-28C982AF4696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49415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4" cy="145593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5033906-DB92-4C42-BF65-9F4FCE107FE3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66950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92A50C-F83B-47A3-A3DE-816E46521752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4603439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1651933"/>
            <a:ext cx="3075982" cy="1409272"/>
          </a:xfrm>
        </p:spPr>
        <p:txBody>
          <a:bodyPr anchor="b">
            <a:normAutofit/>
          </a:bodyPr>
          <a:lstStyle>
            <a:lvl1pPr>
              <a:defRPr sz="2205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83" y="567610"/>
            <a:ext cx="3732871" cy="6091873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041" y="3061205"/>
            <a:ext cx="3075982" cy="2848876"/>
          </a:xfrm>
        </p:spPr>
        <p:txBody>
          <a:bodyPr>
            <a:normAutofit/>
          </a:bodyPr>
          <a:lstStyle>
            <a:lvl1pPr marL="0" indent="0">
              <a:buNone/>
              <a:defRPr sz="154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5713B99-74C1-4512-9DAF-8CCEEC892649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75065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5291772"/>
            <a:ext cx="6997914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2041" y="671971"/>
            <a:ext cx="6997914" cy="4239192"/>
          </a:xfrm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041" y="5916496"/>
            <a:ext cx="6997914" cy="742987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1646170-F4FE-4634-A37C-159955F6FBED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5205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334" y="-9334"/>
            <a:ext cx="10109073" cy="7578343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3" cy="14559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1" y="2381651"/>
            <a:ext cx="6997914" cy="4277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58922" y="6659484"/>
            <a:ext cx="75420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2041" y="6659484"/>
            <a:ext cx="509650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808" y="6659484"/>
            <a:ext cx="56514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accent1"/>
                </a:solidFill>
              </a:defRPr>
            </a:lvl1pPr>
          </a:lstStyle>
          <a:p>
            <a:pPr lvl="0"/>
            <a:fld id="{760E3FE6-721E-4EF1-82FA-F45E48E2C121}" type="slidenum">
              <a:rPr lang="x-none" smtClean="0"/>
              <a:t>‹Nr.›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74395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  <p:sldLayoutId id="2147483948" r:id="rId13"/>
    <p:sldLayoutId id="2147483949" r:id="rId14"/>
    <p:sldLayoutId id="2147483950" r:id="rId15"/>
    <p:sldLayoutId id="2147483951" r:id="rId16"/>
  </p:sldLayoutIdLst>
  <p:txStyles>
    <p:titleStyle>
      <a:lvl1pPr algn="l" defTabSz="503972" rtl="0" eaLnBrk="1" latinLnBrk="0" hangingPunct="1">
        <a:spcBef>
          <a:spcPct val="0"/>
        </a:spcBef>
        <a:buNone/>
        <a:defRPr sz="396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79" indent="-377979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8954" indent="-314982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6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9929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3900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7872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7184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581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9787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375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htw-dresden.de/~fsr_lblp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info@fsr-mv-htw.de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1255776" y="2023873"/>
            <a:ext cx="7458538" cy="237515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503972" rtl="0" eaLnBrk="1" latinLnBrk="0" hangingPunct="1">
              <a:spcBef>
                <a:spcPct val="0"/>
              </a:spcBef>
              <a:buNone/>
              <a:defRPr sz="3968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de-DE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Fachschaftsrat</a:t>
            </a:r>
            <a:r>
              <a:rPr lang="de-DE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Landbau/Umwelt/Chemie</a:t>
            </a:r>
            <a:endParaRPr lang="x-none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2041" y="231129"/>
            <a:ext cx="5112105" cy="1388121"/>
          </a:xfrm>
        </p:spPr>
        <p:txBody>
          <a:bodyPr anchor="ctr" anchorCtr="0">
            <a:normAutofit/>
          </a:bodyPr>
          <a:lstStyle/>
          <a:p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 geht es weiter?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Neue Exkursionen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Neue </a:t>
            </a:r>
            <a:r>
              <a:rPr lang="de-DE" dirty="0" smtClean="0"/>
              <a:t>Veranstaltungen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 smtClean="0"/>
              <a:t>Semesterauftaktparty am Donnerstag in </a:t>
            </a:r>
            <a:r>
              <a:rPr lang="de-DE" dirty="0" err="1" smtClean="0"/>
              <a:t>Pillnitz</a:t>
            </a:r>
            <a:endParaRPr lang="de-DE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November</a:t>
            </a:r>
            <a:r>
              <a:rPr lang="de-DE" dirty="0" smtClean="0"/>
              <a:t>: Wahlen der studentischen Vertreter</a:t>
            </a:r>
          </a:p>
          <a:p>
            <a:pPr>
              <a:buFont typeface="Wingdings" panose="05000000000000000000" pitchFamily="2" charset="2"/>
              <a:buChar char="Ø"/>
            </a:pPr>
            <a:endParaRPr lang="de-DE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Heute und Morgen:</a:t>
            </a: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Mensa und Hochschulrallye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Stand im Hof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ESE-Clubtour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85672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>
          <a:xfrm>
            <a:off x="757989" y="231130"/>
            <a:ext cx="5733536" cy="1388120"/>
          </a:xfrm>
        </p:spPr>
        <p:txBody>
          <a:bodyPr anchor="ctr" anchorCtr="0">
            <a:normAutofit/>
          </a:bodyPr>
          <a:lstStyle/>
          <a:p>
            <a:pPr lvl="0"/>
            <a:r>
              <a:rPr lang="x-non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x-non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x-non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findet Ihr uns?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916484" y="2550695"/>
            <a:ext cx="8556699" cy="4580355"/>
          </a:xfrm>
          <a:noFill/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2600" dirty="0"/>
              <a:t>Website:	</a:t>
            </a:r>
            <a:r>
              <a:rPr lang="de-DE" sz="2600" u="sng" dirty="0" smtClean="0">
                <a:hlinkClick r:id="rId3"/>
              </a:rPr>
              <a:t>http</a:t>
            </a:r>
            <a:r>
              <a:rPr lang="de-DE" sz="2600" u="sng" dirty="0">
                <a:hlinkClick r:id="rId3"/>
              </a:rPr>
              <a:t>://www2.htw-dresden.de/~fsr_lblp</a:t>
            </a:r>
            <a:r>
              <a:rPr lang="de-DE" sz="2600" u="sng" dirty="0" smtClean="0">
                <a:hlinkClick r:id="rId3"/>
              </a:rPr>
              <a:t>/</a:t>
            </a:r>
            <a:endParaRPr lang="de-DE" sz="2600" u="sng" dirty="0" smtClean="0"/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2600" dirty="0" smtClean="0"/>
              <a:t>Mail</a:t>
            </a:r>
            <a:r>
              <a:rPr lang="x-none" sz="2600" dirty="0"/>
              <a:t>:		</a:t>
            </a:r>
            <a:r>
              <a:rPr lang="de-DE" sz="2600" u="sng" dirty="0" err="1" smtClean="0"/>
              <a:t>fsr_lblp</a:t>
            </a:r>
            <a:r>
              <a:rPr lang="x-none" sz="2600" u="sng" dirty="0" smtClean="0"/>
              <a:t>@htw</a:t>
            </a:r>
            <a:r>
              <a:rPr lang="de-DE" sz="2600" u="sng" dirty="0" smtClean="0"/>
              <a:t>-dresden</a:t>
            </a:r>
            <a:r>
              <a:rPr lang="x-none" sz="2600" u="sng" dirty="0" smtClean="0"/>
              <a:t>.de</a:t>
            </a:r>
            <a:endParaRPr lang="x-none" sz="2600" u="sng" dirty="0">
              <a:hlinkClick r:id="rId4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x-none" sz="2600" dirty="0" smtClean="0"/>
              <a:t>Raum</a:t>
            </a:r>
            <a:r>
              <a:rPr lang="x-none" sz="2600" dirty="0"/>
              <a:t>:		</a:t>
            </a:r>
            <a:r>
              <a:rPr lang="de-DE" sz="2600" dirty="0" smtClean="0"/>
              <a:t>P1 003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600" dirty="0" smtClean="0"/>
              <a:t>				Raum im A-Gebäude</a:t>
            </a:r>
            <a:endParaRPr lang="x-none" sz="26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x-none" sz="2600" dirty="0" smtClean="0"/>
              <a:t>Facebook</a:t>
            </a:r>
            <a:r>
              <a:rPr lang="x-none" sz="2600" dirty="0"/>
              <a:t>:	</a:t>
            </a:r>
            <a:r>
              <a:rPr lang="x-none" sz="2600" dirty="0" smtClean="0"/>
              <a:t>FSR</a:t>
            </a:r>
            <a:r>
              <a:rPr lang="de-DE" sz="2600" dirty="0" smtClean="0"/>
              <a:t> Landbau/Umwelt/Chemie HTW 						Dresden</a:t>
            </a:r>
            <a:endParaRPr lang="x-none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2041" y="231129"/>
            <a:ext cx="5087392" cy="1388121"/>
          </a:xfrm>
        </p:spPr>
        <p:txBody>
          <a:bodyPr anchor="ctr" anchorCtr="0">
            <a:normAutofit/>
          </a:bodyPr>
          <a:lstStyle/>
          <a:p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Weitere Information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Sprechzeiten des FSR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Rundmails vom FSR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Prüfungshinweise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Vorlesungspläne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Prüfungspläne QIS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Sprachblock </a:t>
            </a:r>
            <a:r>
              <a:rPr lang="de-DE" dirty="0" smtClean="0"/>
              <a:t>am </a:t>
            </a:r>
            <a:r>
              <a:rPr lang="de-DE" dirty="0" smtClean="0"/>
              <a:t>Montag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Vorträge </a:t>
            </a:r>
            <a:r>
              <a:rPr lang="de-DE" dirty="0" err="1" smtClean="0"/>
              <a:t>StuRa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39067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Vorstellungsrunde im Hof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err="1" smtClean="0"/>
              <a:t>StuRa</a:t>
            </a:r>
            <a:r>
              <a:rPr lang="de-DE" dirty="0" smtClean="0"/>
              <a:t> Vorträge 11:30-12:00 S 239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Mensa 12:00-13:00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Hochschulrallye 13:00-14:30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Bier trinken und grillen im Hof</a:t>
            </a:r>
            <a:endParaRPr lang="de-DE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672041" y="231129"/>
            <a:ext cx="5087392" cy="138812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503972" rtl="0" eaLnBrk="1" latinLnBrk="0" hangingPunct="1">
              <a:spcBef>
                <a:spcPct val="0"/>
              </a:spcBef>
              <a:buNone/>
              <a:defRPr sz="3968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 geht es weiter?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421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>
          <a:xfrm>
            <a:off x="557866" y="206745"/>
            <a:ext cx="6281845" cy="1388121"/>
          </a:xfrm>
        </p:spPr>
        <p:txBody>
          <a:bodyPr anchor="ctr" anchorCtr="0">
            <a:normAutofit/>
          </a:bodyPr>
          <a:lstStyle/>
          <a:p>
            <a:pPr lvl="0"/>
            <a:r>
              <a:rPr lang="x-non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x-non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HTW </a:t>
            </a:r>
            <a:r>
              <a:rPr lang="x-non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Dresden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6140"/>
                    </a14:imgEffect>
                    <a14:imgEffect>
                      <a14:saturation sat="122000"/>
                    </a14:imgEffect>
                    <a14:imgEffect>
                      <a14:brightnessContrast bright="12000" contrast="19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299368" y="1876434"/>
            <a:ext cx="8375075" cy="50657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>
          <a:xfrm>
            <a:off x="597408" y="231129"/>
            <a:ext cx="7620000" cy="1537346"/>
          </a:xfrm>
        </p:spPr>
        <p:txBody>
          <a:bodyPr anchor="ctr" anchorCtr="0">
            <a:normAutofit/>
          </a:bodyPr>
          <a:lstStyle/>
          <a:p>
            <a:pPr lvl="0"/>
            <a:r>
              <a:rPr lang="x-non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Fakultät 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Landbau/Umwelt/Chemie</a:t>
            </a:r>
            <a:endParaRPr lang="x-non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0" y="1768475"/>
            <a:ext cx="9072563" cy="4989513"/>
          </a:xfrm>
        </p:spPr>
        <p:txBody>
          <a:bodyPr>
            <a:normAutofit/>
          </a:bodyPr>
          <a:lstStyle/>
          <a:p>
            <a:pPr lvl="0" algn="ctr"/>
            <a:endParaRPr lang="x-none" sz="4000" b="1" dirty="0"/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x-none" sz="3600" b="1" dirty="0" smtClean="0"/>
              <a:t>Dekan</a:t>
            </a:r>
            <a:endParaRPr lang="de-DE" sz="3600" b="1" dirty="0" smtClean="0"/>
          </a:p>
          <a:p>
            <a:pPr lvl="0" algn="ctr">
              <a:buFont typeface="Wingdings" panose="05000000000000000000" pitchFamily="2" charset="2"/>
              <a:buChar char="Ø"/>
            </a:pPr>
            <a:endParaRPr lang="x-none" sz="2000" b="1" dirty="0"/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x-none" sz="3600" b="1" dirty="0"/>
              <a:t>Fakultätsrat</a:t>
            </a:r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x-none" dirty="0" smtClean="0"/>
              <a:t>Studi</a:t>
            </a:r>
            <a:r>
              <a:rPr lang="de-DE" dirty="0" smtClean="0"/>
              <a:t>e</a:t>
            </a:r>
            <a:r>
              <a:rPr lang="x-none" dirty="0" smtClean="0"/>
              <a:t>nkommission</a:t>
            </a:r>
            <a:endParaRPr lang="x-none" dirty="0"/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x-none" dirty="0" smtClean="0"/>
              <a:t>Prüfungsausschüsse</a:t>
            </a:r>
            <a:endParaRPr lang="x-none" dirty="0"/>
          </a:p>
          <a:p>
            <a:pPr lvl="0" algn="ctr"/>
            <a:endParaRPr lang="x-none" dirty="0"/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x-none" sz="4800" b="1" dirty="0">
                <a:solidFill>
                  <a:srgbClr val="FF0000"/>
                </a:solidFill>
              </a:rPr>
              <a:t>Der Fachschaftsrat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>
          <a:xfrm>
            <a:off x="642551" y="231129"/>
            <a:ext cx="6477577" cy="1412728"/>
          </a:xfrm>
        </p:spPr>
        <p:txBody>
          <a:bodyPr anchor="ctr" anchorCtr="0">
            <a:normAutofit/>
          </a:bodyPr>
          <a:lstStyle/>
          <a:p>
            <a:pPr lvl="0"/>
            <a:r>
              <a:rPr lang="x-non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ist der Fachschaftsrat?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642551" y="2189748"/>
            <a:ext cx="8555173" cy="4743700"/>
          </a:xfrm>
        </p:spPr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  <a:buNone/>
            </a:pPr>
            <a:endParaRPr lang="de-DE" sz="2800" dirty="0" smtClean="0"/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2800" dirty="0" smtClean="0"/>
              <a:t>Der </a:t>
            </a:r>
            <a:r>
              <a:rPr lang="x-none" sz="2800" dirty="0"/>
              <a:t>FSR ist ein rein </a:t>
            </a:r>
            <a:r>
              <a:rPr lang="de-DE" sz="2800" dirty="0" smtClean="0"/>
              <a:t>s</a:t>
            </a:r>
            <a:r>
              <a:rPr lang="x-none" sz="2800" dirty="0" smtClean="0"/>
              <a:t>tudentisches Gremium</a:t>
            </a:r>
            <a:endParaRPr lang="de-DE" sz="2800" dirty="0"/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2800" dirty="0" smtClean="0"/>
              <a:t>Er </a:t>
            </a:r>
            <a:r>
              <a:rPr lang="x-none" sz="2800" dirty="0"/>
              <a:t>wird jedes Jahr </a:t>
            </a:r>
            <a:r>
              <a:rPr lang="de-DE" sz="2800" dirty="0" smtClean="0"/>
              <a:t>E</a:t>
            </a:r>
            <a:r>
              <a:rPr lang="x-none" sz="2800" dirty="0" smtClean="0"/>
              <a:t>nde </a:t>
            </a:r>
            <a:r>
              <a:rPr lang="de-DE" sz="2800" dirty="0" smtClean="0"/>
              <a:t>November </a:t>
            </a:r>
            <a:r>
              <a:rPr lang="x-none" sz="2800" dirty="0" smtClean="0"/>
              <a:t>neu gewählt</a:t>
            </a:r>
            <a:endParaRPr lang="de-DE" sz="2800" dirty="0" smtClean="0"/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2800" dirty="0" smtClean="0"/>
              <a:t>Es </a:t>
            </a:r>
            <a:r>
              <a:rPr lang="x-none" sz="2800" dirty="0"/>
              <a:t>gibt 10 stimmberechtigte Mitglieder und mehrere beratende Mitglieder</a:t>
            </a:r>
          </a:p>
          <a:p>
            <a:pPr lvl="0">
              <a:buSzPct val="45000"/>
              <a:buFont typeface="StarSymbol"/>
              <a:buChar char="●"/>
            </a:pPr>
            <a:endParaRPr lang="x-none" sz="2800" dirty="0"/>
          </a:p>
          <a:p>
            <a:pPr lvl="0">
              <a:buSzPct val="45000"/>
              <a:buFont typeface="StarSymbol"/>
              <a:buChar char="●"/>
            </a:pPr>
            <a:endParaRPr lang="x-none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>
          <a:xfrm>
            <a:off x="630194" y="231130"/>
            <a:ext cx="6624045" cy="1388120"/>
          </a:xfrm>
        </p:spPr>
        <p:txBody>
          <a:bodyPr anchor="ctr" anchorCtr="0">
            <a:normAutofit/>
          </a:bodyPr>
          <a:lstStyle/>
          <a:p>
            <a:pPr lvl="0"/>
            <a:r>
              <a:rPr lang="x-non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macht der Fachschaftsrat?</a:t>
            </a:r>
          </a:p>
        </p:txBody>
      </p:sp>
      <p:sp>
        <p:nvSpPr>
          <p:cNvPr id="8" name="Textplatzhalter 2"/>
          <p:cNvSpPr txBox="1">
            <a:spLocks/>
          </p:cNvSpPr>
          <p:nvPr/>
        </p:nvSpPr>
        <p:spPr>
          <a:xfrm>
            <a:off x="630195" y="3089188"/>
            <a:ext cx="7883610" cy="4195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77979" indent="-377979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984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8954" indent="-314982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64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54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2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2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2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2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2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2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2800" dirty="0" smtClean="0"/>
              <a:t>Hilft euch bei der Organisation von </a:t>
            </a:r>
            <a:r>
              <a:rPr lang="x-none" sz="2800" dirty="0" smtClean="0"/>
              <a:t>Veranstaltungen</a:t>
            </a:r>
            <a:endParaRPr lang="de-DE" sz="2800" dirty="0" smtClean="0"/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2800" dirty="0" smtClean="0"/>
              <a:t>Organisiert </a:t>
            </a:r>
            <a:r>
              <a:rPr lang="x-none" sz="2800" dirty="0" smtClean="0"/>
              <a:t>Exkursionen</a:t>
            </a:r>
            <a:r>
              <a:rPr lang="de-DE" sz="2800" dirty="0" smtClean="0"/>
              <a:t> 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2800" dirty="0" smtClean="0"/>
              <a:t>Veranstaltet Partys und </a:t>
            </a:r>
            <a:r>
              <a:rPr lang="de-DE" sz="2800" dirty="0" smtClean="0"/>
              <a:t>g</a:t>
            </a:r>
            <a:r>
              <a:rPr lang="x-none" sz="2800" dirty="0" smtClean="0"/>
              <a:t>rillt für euch</a:t>
            </a:r>
            <a:endParaRPr lang="x-none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>
          <a:xfrm>
            <a:off x="602204" y="231129"/>
            <a:ext cx="6542307" cy="1388121"/>
          </a:xfrm>
        </p:spPr>
        <p:txBody>
          <a:bodyPr anchor="ctr" anchorCtr="0">
            <a:normAutofit/>
          </a:bodyPr>
          <a:lstStyle/>
          <a:p>
            <a:pPr lvl="0"/>
            <a:r>
              <a:rPr lang="x-non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macht </a:t>
            </a:r>
            <a:r>
              <a:rPr lang="x-non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x-non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Fachschaftsrat</a:t>
            </a:r>
            <a:r>
              <a:rPr lang="x-non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8" name="Textplatzhalter 2"/>
          <p:cNvSpPr txBox="1">
            <a:spLocks/>
          </p:cNvSpPr>
          <p:nvPr/>
        </p:nvSpPr>
        <p:spPr>
          <a:xfrm>
            <a:off x="602205" y="2868279"/>
            <a:ext cx="7911600" cy="4338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77979" indent="-377979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984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18954" indent="-314982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64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54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2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2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2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2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2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503972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2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2800" dirty="0" smtClean="0"/>
              <a:t>Studentische Vertretung auf Fakultätsebene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2800" dirty="0" smtClean="0"/>
              <a:t>Berät Studenten bei Fragen z.B. zu Studienordnung, Prüfungsordnung</a:t>
            </a:r>
            <a:r>
              <a:rPr lang="de-DE" sz="2800" dirty="0" smtClean="0"/>
              <a:t>, …</a:t>
            </a:r>
            <a:endParaRPr lang="x-none" sz="28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2800" dirty="0" smtClean="0"/>
              <a:t>Er vertritt eure Interessen gegenüber den Professoren und der Hochschule</a:t>
            </a:r>
            <a:endParaRPr lang="x-none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>
          <a:xfrm>
            <a:off x="877330" y="231775"/>
            <a:ext cx="5208587" cy="1387475"/>
          </a:xfrm>
        </p:spPr>
        <p:txBody>
          <a:bodyPr anchor="ctr" anchorCtr="0">
            <a:normAutofit/>
          </a:bodyPr>
          <a:lstStyle/>
          <a:p>
            <a:pPr lvl="0"/>
            <a:r>
              <a:rPr lang="x-non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 kann mitmachen?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877330" y="2163891"/>
            <a:ext cx="7880597" cy="5054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x-none" sz="2800" dirty="0"/>
              <a:t>Jeder Student der Fakultät </a:t>
            </a:r>
            <a:r>
              <a:rPr lang="de-DE" sz="2800" dirty="0" err="1" smtClean="0"/>
              <a:t>LaUCh</a:t>
            </a:r>
            <a:r>
              <a:rPr lang="x-none" sz="2800" dirty="0" smtClean="0"/>
              <a:t> </a:t>
            </a:r>
            <a:r>
              <a:rPr lang="x-none" sz="2800" dirty="0"/>
              <a:t>der </a:t>
            </a:r>
            <a:r>
              <a:rPr lang="x-none" sz="2800" dirty="0" smtClean="0"/>
              <a:t>....</a:t>
            </a:r>
            <a:endParaRPr lang="de-DE" sz="2800" dirty="0" smtClean="0"/>
          </a:p>
          <a:p>
            <a:pPr>
              <a:buFont typeface="Wingdings" panose="05000000000000000000" pitchFamily="2" charset="2"/>
              <a:buChar char="Ø"/>
            </a:pPr>
            <a:endParaRPr lang="x-none" sz="2200" dirty="0"/>
          </a:p>
          <a:p>
            <a:pPr>
              <a:buNone/>
            </a:pPr>
            <a:r>
              <a:rPr lang="x-none" sz="2200" dirty="0"/>
              <a:t>... </a:t>
            </a:r>
            <a:r>
              <a:rPr lang="de-DE" sz="2200" dirty="0" smtClean="0"/>
              <a:t>L</a:t>
            </a:r>
            <a:r>
              <a:rPr lang="x-none" sz="2200" dirty="0" smtClean="0"/>
              <a:t>ust </a:t>
            </a:r>
            <a:r>
              <a:rPr lang="x-none" sz="2200" dirty="0"/>
              <a:t>hat tolle Partys zu organisieren.</a:t>
            </a:r>
          </a:p>
          <a:p>
            <a:pPr>
              <a:buNone/>
            </a:pPr>
            <a:r>
              <a:rPr lang="x-none" sz="2200" dirty="0"/>
              <a:t>... Motivation und gute Laune mitbringt.</a:t>
            </a:r>
          </a:p>
          <a:p>
            <a:pPr>
              <a:buNone/>
            </a:pPr>
            <a:r>
              <a:rPr lang="x-none" sz="2200" dirty="0"/>
              <a:t>... seine Softskills verbessern will.</a:t>
            </a:r>
          </a:p>
          <a:p>
            <a:pPr>
              <a:buNone/>
            </a:pPr>
            <a:r>
              <a:rPr lang="x-none" sz="2200" dirty="0"/>
              <a:t>... sich für die </a:t>
            </a:r>
            <a:r>
              <a:rPr lang="de-DE" sz="2200" dirty="0" smtClean="0"/>
              <a:t>h</a:t>
            </a:r>
            <a:r>
              <a:rPr lang="x-none" sz="2200" dirty="0" smtClean="0"/>
              <a:t>ochschulinternen </a:t>
            </a:r>
            <a:r>
              <a:rPr lang="x-none" sz="2200" dirty="0"/>
              <a:t>Abläufe 	                   interessiert.</a:t>
            </a:r>
          </a:p>
          <a:p>
            <a:pPr>
              <a:buNone/>
            </a:pPr>
            <a:r>
              <a:rPr lang="x-none" sz="2200" dirty="0"/>
              <a:t>... Kontakt und Erfahrungsaustausch mit älteren           Semestern und anderen Fakultäten sucht.</a:t>
            </a:r>
          </a:p>
          <a:p>
            <a:pPr>
              <a:buNone/>
            </a:pPr>
            <a:r>
              <a:rPr lang="x-none" sz="2200" dirty="0"/>
              <a:t>... etwas verändern möchte!!</a:t>
            </a:r>
          </a:p>
          <a:p>
            <a:pPr lvl="1" hangingPunct="0">
              <a:spcBef>
                <a:spcPts val="0"/>
              </a:spcBef>
              <a:spcAft>
                <a:spcPts val="1417"/>
              </a:spcAft>
              <a:buNone/>
            </a:pPr>
            <a:endParaRPr lang="x-none" sz="3200" dirty="0">
              <a:latin typeface="Arial" pitchFamily="18"/>
              <a:cs typeface="Tahoma" pitchFamily="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>
          <a:xfrm>
            <a:off x="818147" y="438912"/>
            <a:ext cx="7496797" cy="1180337"/>
          </a:xfrm>
        </p:spPr>
        <p:txBody>
          <a:bodyPr>
            <a:normAutofit/>
          </a:bodyPr>
          <a:lstStyle/>
          <a:p>
            <a:pPr lvl="0"/>
            <a:r>
              <a:rPr lang="x-non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bringt die Mitgliedschaft im FSR?</a:t>
            </a:r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4294967295"/>
          </p:nvPr>
        </p:nvSpPr>
        <p:spPr>
          <a:xfrm>
            <a:off x="818147" y="2313681"/>
            <a:ext cx="8144543" cy="498951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x-none" sz="2200" dirty="0"/>
          </a:p>
          <a:p>
            <a:pPr lvl="0">
              <a:buSzPct val="100000"/>
              <a:buFont typeface="Wingdings" panose="05000000000000000000" pitchFamily="2" charset="2"/>
              <a:buChar char="Ø"/>
            </a:pPr>
            <a:r>
              <a:rPr lang="x-none" sz="2800" dirty="0" smtClean="0"/>
              <a:t>Gremiensemester</a:t>
            </a:r>
            <a:endParaRPr lang="x-none" sz="2800" dirty="0"/>
          </a:p>
          <a:p>
            <a:pPr lvl="0">
              <a:buSzPct val="100000"/>
              <a:buFont typeface="Wingdings" panose="05000000000000000000" pitchFamily="2" charset="2"/>
              <a:buChar char="Ø"/>
            </a:pPr>
            <a:r>
              <a:rPr lang="x-none" sz="2800" dirty="0" smtClean="0"/>
              <a:t>Vermerkbar </a:t>
            </a:r>
            <a:r>
              <a:rPr lang="x-none" sz="2800" dirty="0"/>
              <a:t>auf Abschlusszeugniss</a:t>
            </a:r>
          </a:p>
          <a:p>
            <a:pPr lvl="0">
              <a:buSzPct val="100000"/>
              <a:buFont typeface="Wingdings" panose="05000000000000000000" pitchFamily="2" charset="2"/>
              <a:buChar char="Ø"/>
            </a:pPr>
            <a:r>
              <a:rPr lang="x-none" sz="2800" dirty="0" smtClean="0"/>
              <a:t>Gute </a:t>
            </a:r>
            <a:r>
              <a:rPr lang="x-none" sz="2800" dirty="0"/>
              <a:t>Kontakte zu </a:t>
            </a:r>
            <a:r>
              <a:rPr lang="x-none" sz="2800" dirty="0" smtClean="0"/>
              <a:t>Professoren</a:t>
            </a:r>
            <a:r>
              <a:rPr lang="de-DE" sz="2800" dirty="0" smtClean="0"/>
              <a:t> und Studenten aus höheren Fachsemestern</a:t>
            </a:r>
            <a:endParaRPr lang="x-none" sz="2800" dirty="0"/>
          </a:p>
          <a:p>
            <a:pPr lvl="0">
              <a:buSzPct val="100000"/>
              <a:buFont typeface="Wingdings" panose="05000000000000000000" pitchFamily="2" charset="2"/>
              <a:buChar char="Ø"/>
            </a:pPr>
            <a:r>
              <a:rPr lang="x-none" sz="2800" dirty="0" smtClean="0"/>
              <a:t>Chance </a:t>
            </a:r>
            <a:r>
              <a:rPr lang="x-none" sz="2800" dirty="0"/>
              <a:t>zur Mitbestimmung und </a:t>
            </a:r>
            <a:r>
              <a:rPr lang="x-none" sz="2800" dirty="0" smtClean="0"/>
              <a:t>Mitgestaltung</a:t>
            </a:r>
            <a:r>
              <a:rPr lang="de-DE" sz="2800" dirty="0"/>
              <a:t> </a:t>
            </a:r>
            <a:r>
              <a:rPr lang="x-none" sz="2800" dirty="0" smtClean="0"/>
              <a:t>des </a:t>
            </a:r>
            <a:r>
              <a:rPr lang="x-none" sz="2800" dirty="0"/>
              <a:t>studentischen </a:t>
            </a:r>
            <a:r>
              <a:rPr lang="x-none" sz="2800" dirty="0" smtClean="0"/>
              <a:t>Lebens</a:t>
            </a:r>
            <a:endParaRPr lang="de-DE" sz="2800" dirty="0" smtClean="0"/>
          </a:p>
          <a:p>
            <a:pPr lvl="0">
              <a:buSzPct val="100000"/>
              <a:buFont typeface="Wingdings" panose="05000000000000000000" pitchFamily="2" charset="2"/>
              <a:buChar char="Ø"/>
            </a:pPr>
            <a:r>
              <a:rPr lang="de-DE" sz="2800" dirty="0" smtClean="0"/>
              <a:t>Bessere Chancen auf Stipendien</a:t>
            </a:r>
            <a:endParaRPr lang="x-none" sz="2800" dirty="0"/>
          </a:p>
          <a:p>
            <a:pPr lvl="0">
              <a:buSzPct val="100000"/>
              <a:buFont typeface="Wingdings" panose="05000000000000000000" pitchFamily="2" charset="2"/>
              <a:buChar char="Ø"/>
            </a:pPr>
            <a:r>
              <a:rPr lang="x-none" sz="2800" dirty="0" smtClean="0"/>
              <a:t>Jede </a:t>
            </a:r>
            <a:r>
              <a:rPr lang="x-none" sz="2800" dirty="0"/>
              <a:t>menge Spaß</a:t>
            </a:r>
            <a:r>
              <a:rPr lang="x-none" sz="2800" dirty="0" smtClean="0"/>
              <a:t>!!</a:t>
            </a:r>
            <a:r>
              <a:rPr lang="de-DE" sz="2800" dirty="0" smtClean="0"/>
              <a:t>!</a:t>
            </a:r>
            <a:endParaRPr lang="x-none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2041" y="2381650"/>
            <a:ext cx="6997914" cy="473847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Veranstaltungen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 smtClean="0"/>
              <a:t>Erstsemestereinführung 2014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 smtClean="0"/>
              <a:t>Weihnachtsfeier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 smtClean="0"/>
              <a:t>Tanz durch den Mai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Organisatorisches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 smtClean="0"/>
              <a:t>Fakultätswechsel Chemieingenieurwesen, Namensänderung der Fakultät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 smtClean="0"/>
              <a:t>Sporthalle in </a:t>
            </a:r>
            <a:r>
              <a:rPr lang="de-DE" dirty="0" err="1" smtClean="0"/>
              <a:t>Pillnitz</a:t>
            </a: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Exkursionen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 err="1" smtClean="0"/>
              <a:t>Litronik</a:t>
            </a:r>
            <a:r>
              <a:rPr lang="de-DE" dirty="0" smtClean="0"/>
              <a:t> Pirna</a:t>
            </a:r>
          </a:p>
          <a:p>
            <a:pPr lvl="1"/>
            <a:endParaRPr lang="de-DE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672041" y="231129"/>
            <a:ext cx="5477813" cy="138812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503972" rtl="0" eaLnBrk="1" latinLnBrk="0" hangingPunct="1">
              <a:spcBef>
                <a:spcPct val="0"/>
              </a:spcBef>
              <a:buNone/>
              <a:defRPr sz="3968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haben wir die letzten beiden Semester gemacht?</a:t>
            </a:r>
            <a:endParaRPr lang="de-DE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260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Grü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acette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ariss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ariss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294</Words>
  <Application>Microsoft Office PowerPoint</Application>
  <PresentationFormat>Benutzerdefiniert</PresentationFormat>
  <Paragraphs>90</Paragraphs>
  <Slides>13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3" baseType="lpstr">
      <vt:lpstr>Andale Sans UI</vt:lpstr>
      <vt:lpstr>Arial</vt:lpstr>
      <vt:lpstr>Calibri</vt:lpstr>
      <vt:lpstr>StarSymbol</vt:lpstr>
      <vt:lpstr>Tahoma</vt:lpstr>
      <vt:lpstr>Times New Roman</vt:lpstr>
      <vt:lpstr>Trebuchet MS</vt:lpstr>
      <vt:lpstr>Wingdings</vt:lpstr>
      <vt:lpstr>Wingdings 3</vt:lpstr>
      <vt:lpstr>Facette</vt:lpstr>
      <vt:lpstr>PowerPoint-Präsentation</vt:lpstr>
      <vt:lpstr>Organigramm HTW Dresden</vt:lpstr>
      <vt:lpstr>Fakultät Landbau/Umwelt/Chemie</vt:lpstr>
      <vt:lpstr>Was ist der Fachschaftsrat?</vt:lpstr>
      <vt:lpstr>Was macht der Fachschaftsrat?</vt:lpstr>
      <vt:lpstr>Was macht der Fachschaftsrat?</vt:lpstr>
      <vt:lpstr>Wer kann mitmachen?</vt:lpstr>
      <vt:lpstr>Was bringt die Mitgliedschaft im FSR?</vt:lpstr>
      <vt:lpstr>PowerPoint-Präsentation</vt:lpstr>
      <vt:lpstr>Wie geht es weiter?</vt:lpstr>
      <vt:lpstr>Wo findet Ihr uns?</vt:lpstr>
      <vt:lpstr>Weitere Information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DONBILBO-MOBILE</dc:creator>
  <cp:lastModifiedBy>Markus Stötzer</cp:lastModifiedBy>
  <cp:revision>71</cp:revision>
  <dcterms:created xsi:type="dcterms:W3CDTF">2009-04-16T11:32:32Z</dcterms:created>
  <dcterms:modified xsi:type="dcterms:W3CDTF">2015-09-24T12:53:01Z</dcterms:modified>
</cp:coreProperties>
</file>